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2"/>
  </p:notesMasterIdLst>
  <p:sldIdLst>
    <p:sldId id="256" r:id="rId5"/>
    <p:sldId id="266" r:id="rId6"/>
    <p:sldId id="275" r:id="rId7"/>
    <p:sldId id="278" r:id="rId8"/>
    <p:sldId id="276" r:id="rId9"/>
    <p:sldId id="274" r:id="rId10"/>
    <p:sldId id="279" r:id="rId11"/>
    <p:sldId id="280" r:id="rId12"/>
    <p:sldId id="286" r:id="rId13"/>
    <p:sldId id="259" r:id="rId14"/>
    <p:sldId id="260" r:id="rId15"/>
    <p:sldId id="261" r:id="rId16"/>
    <p:sldId id="283" r:id="rId17"/>
    <p:sldId id="262" r:id="rId18"/>
    <p:sldId id="289" r:id="rId19"/>
    <p:sldId id="290" r:id="rId20"/>
    <p:sldId id="291" r:id="rId21"/>
    <p:sldId id="293" r:id="rId22"/>
    <p:sldId id="288" r:id="rId23"/>
    <p:sldId id="269" r:id="rId24"/>
    <p:sldId id="282" r:id="rId25"/>
    <p:sldId id="281" r:id="rId26"/>
    <p:sldId id="273" r:id="rId27"/>
    <p:sldId id="287" r:id="rId28"/>
    <p:sldId id="284" r:id="rId29"/>
    <p:sldId id="268" r:id="rId30"/>
    <p:sldId id="277" r:id="rId31"/>
  </p:sldIdLst>
  <p:sldSz cx="12192000" cy="6858000"/>
  <p:notesSz cx="6858000" cy="9144000"/>
  <p:embeddedFontLst>
    <p:embeddedFont>
      <p:font typeface="Bahnschrift SemiCondensed" panose="020B0502040204020203" pitchFamily="34" charset="0"/>
      <p:regular r:id="rId33"/>
      <p:bold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Ebrima" panose="02000000000000000000" pitchFamily="2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0m6DX4gluG5F0Wya1VwdplGik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08404-B03F-41C9-9ACD-2AD77237FDAB}" v="265" dt="2024-11-24T12:13:40.066"/>
  </p1510:revLst>
</p1510:revInfo>
</file>

<file path=ppt/tableStyles.xml><?xml version="1.0" encoding="utf-8"?>
<a:tblStyleLst xmlns:a="http://schemas.openxmlformats.org/drawingml/2006/main" def="{501B18D6-68D3-425D-A911-6905F3099305}">
  <a:tblStyle styleId="{501B18D6-68D3-425D-A911-6905F3099305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BEB"/>
          </a:solidFill>
        </a:fill>
      </a:tcStyle>
    </a:wholeTbl>
    <a:band1H>
      <a:tcTxStyle/>
      <a:tcStyle>
        <a:tcBdr/>
        <a:fill>
          <a:solidFill>
            <a:srgbClr val="D4D4D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D4D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64" autoAdjust="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customschemas.google.com/relationships/presentationmetadata" Target="metadata"/><Relationship Id="rId20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mond-fung@connect.hku.hk" userId="886c7879-f6af-4ae8-9d38-2089da3a2399" providerId="ADAL" clId="{3E108404-B03F-41C9-9ACD-2AD77237FDAB}"/>
    <pc:docChg chg="undo redo custSel addSld delSld modSld sldOrd modMainMaster">
      <pc:chgData name="raymond-fung@connect.hku.hk" userId="886c7879-f6af-4ae8-9d38-2089da3a2399" providerId="ADAL" clId="{3E108404-B03F-41C9-9ACD-2AD77237FDAB}" dt="2024-11-24T12:13:40.065" v="748"/>
      <pc:docMkLst>
        <pc:docMk/>
      </pc:docMkLst>
      <pc:sldChg chg="modSp mod">
        <pc:chgData name="raymond-fung@connect.hku.hk" userId="886c7879-f6af-4ae8-9d38-2089da3a2399" providerId="ADAL" clId="{3E108404-B03F-41C9-9ACD-2AD77237FDAB}" dt="2024-11-24T06:29:15.099" v="134" actId="20577"/>
        <pc:sldMkLst>
          <pc:docMk/>
          <pc:sldMk cId="0" sldId="256"/>
        </pc:sldMkLst>
        <pc:spChg chg="mod">
          <ac:chgData name="raymond-fung@connect.hku.hk" userId="886c7879-f6af-4ae8-9d38-2089da3a2399" providerId="ADAL" clId="{3E108404-B03F-41C9-9ACD-2AD77237FDAB}" dt="2024-11-24T06:28:39.476" v="131" actId="1076"/>
          <ac:spMkLst>
            <pc:docMk/>
            <pc:sldMk cId="0" sldId="256"/>
            <ac:spMk id="132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4T06:29:15.099" v="134" actId="20577"/>
          <ac:spMkLst>
            <pc:docMk/>
            <pc:sldMk cId="0" sldId="256"/>
            <ac:spMk id="133" creationId="{00000000-0000-0000-0000-000000000000}"/>
          </ac:spMkLst>
        </pc:spChg>
      </pc:sldChg>
      <pc:sldChg chg="modAnim">
        <pc:chgData name="raymond-fung@connect.hku.hk" userId="886c7879-f6af-4ae8-9d38-2089da3a2399" providerId="ADAL" clId="{3E108404-B03F-41C9-9ACD-2AD77237FDAB}" dt="2024-11-24T12:13:21.236" v="747"/>
        <pc:sldMkLst>
          <pc:docMk/>
          <pc:sldMk cId="0" sldId="258"/>
        </pc:sldMkLst>
      </pc:sldChg>
      <pc:sldChg chg="modAnim">
        <pc:chgData name="raymond-fung@connect.hku.hk" userId="886c7879-f6af-4ae8-9d38-2089da3a2399" providerId="ADAL" clId="{3E108404-B03F-41C9-9ACD-2AD77237FDAB}" dt="2024-11-24T12:13:40.065" v="748"/>
        <pc:sldMkLst>
          <pc:docMk/>
          <pc:sldMk cId="0" sldId="260"/>
        </pc:sldMkLst>
      </pc:sldChg>
      <pc:sldChg chg="modSp mod modAnim">
        <pc:chgData name="raymond-fung@connect.hku.hk" userId="886c7879-f6af-4ae8-9d38-2089da3a2399" providerId="ADAL" clId="{3E108404-B03F-41C9-9ACD-2AD77237FDAB}" dt="2024-11-23T11:31:37.290" v="101"/>
        <pc:sldMkLst>
          <pc:docMk/>
          <pc:sldMk cId="0" sldId="262"/>
        </pc:sldMkLst>
        <pc:spChg chg="mod">
          <ac:chgData name="raymond-fung@connect.hku.hk" userId="886c7879-f6af-4ae8-9d38-2089da3a2399" providerId="ADAL" clId="{3E108404-B03F-41C9-9ACD-2AD77237FDAB}" dt="2024-11-23T11:28:43.603" v="81" actId="14100"/>
          <ac:spMkLst>
            <pc:docMk/>
            <pc:sldMk cId="0" sldId="262"/>
            <ac:spMk id="12" creationId="{2CD0ECE8-6448-56FF-0E68-9CBE3CF56AB4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3" creationId="{71A0D1CB-64E7-323E-E6B7-17457D5E418E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4" creationId="{E08ECCD7-C211-A836-696C-97ABA19D5C9B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5" creationId="{EC73EB93-080F-4C61-B243-56E5DD31FEF9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6" creationId="{C51DB78C-D890-65A8-F40F-831C96209AF3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7" creationId="{1C8C289B-50A1-A5A6-7780-3EE55459A212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8" creationId="{8BD341F2-E4B2-2016-E709-6C6B3A6714F7}"/>
          </ac:spMkLst>
        </pc:spChg>
        <pc:spChg chg="mod">
          <ac:chgData name="raymond-fung@connect.hku.hk" userId="886c7879-f6af-4ae8-9d38-2089da3a2399" providerId="ADAL" clId="{3E108404-B03F-41C9-9ACD-2AD77237FDAB}" dt="2024-11-23T11:28:56.509" v="85" actId="14100"/>
          <ac:spMkLst>
            <pc:docMk/>
            <pc:sldMk cId="0" sldId="262"/>
            <ac:spMk id="19" creationId="{A7C14653-AFA7-AADE-FC2C-E8EDB22775D0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21" creationId="{74CFA790-2CB2-AA74-595C-ECC1C92E6C71}"/>
          </ac:spMkLst>
        </pc:spChg>
        <pc:spChg chg="mod">
          <ac:chgData name="raymond-fung@connect.hku.hk" userId="886c7879-f6af-4ae8-9d38-2089da3a2399" providerId="ADAL" clId="{3E108404-B03F-41C9-9ACD-2AD77237FDAB}" dt="2024-11-23T11:28:40.477" v="80" actId="14100"/>
          <ac:spMkLst>
            <pc:docMk/>
            <pc:sldMk cId="0" sldId="262"/>
            <ac:spMk id="22" creationId="{0757DF45-7455-2073-5F2A-425BF3CA127A}"/>
          </ac:spMkLst>
        </pc:spChg>
        <pc:spChg chg="mod">
          <ac:chgData name="raymond-fung@connect.hku.hk" userId="886c7879-f6af-4ae8-9d38-2089da3a2399" providerId="ADAL" clId="{3E108404-B03F-41C9-9ACD-2AD77237FDAB}" dt="2024-11-23T11:28:35.698" v="78" actId="1076"/>
          <ac:spMkLst>
            <pc:docMk/>
            <pc:sldMk cId="0" sldId="262"/>
            <ac:spMk id="23" creationId="{943F642F-9BB6-74EA-8F24-2423FEA49180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27" creationId="{47831E5F-23F3-9CC6-1746-57EBAB631545}"/>
          </ac:spMkLst>
        </pc:spChg>
        <pc:spChg chg="mod">
          <ac:chgData name="raymond-fung@connect.hku.hk" userId="886c7879-f6af-4ae8-9d38-2089da3a2399" providerId="ADAL" clId="{3E108404-B03F-41C9-9ACD-2AD77237FDAB}" dt="2024-11-23T11:31:30.551" v="99" actId="20577"/>
          <ac:spMkLst>
            <pc:docMk/>
            <pc:sldMk cId="0" sldId="262"/>
            <ac:spMk id="28" creationId="{3CEFCF4D-6DE3-1944-63FD-26006B792303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29" creationId="{B6633ADD-25D9-47D2-F56E-881A0F643FB1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90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3T11:28:17.364" v="74" actId="1076"/>
          <ac:spMkLst>
            <pc:docMk/>
            <pc:sldMk cId="0" sldId="262"/>
            <ac:spMk id="193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94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95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3T11:28:32.089" v="77" actId="1076"/>
          <ac:spMkLst>
            <pc:docMk/>
            <pc:sldMk cId="0" sldId="262"/>
            <ac:spMk id="196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3T11:28:51.070" v="82" actId="1076"/>
          <ac:spMkLst>
            <pc:docMk/>
            <pc:sldMk cId="0" sldId="262"/>
            <ac:spMk id="197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3T11:28:13.785" v="73" actId="1076"/>
          <ac:spMkLst>
            <pc:docMk/>
            <pc:sldMk cId="0" sldId="262"/>
            <ac:spMk id="198" creationId="{00000000-0000-0000-0000-000000000000}"/>
          </ac:spMkLst>
        </pc:spChg>
        <pc:picChg chg="mod">
          <ac:chgData name="raymond-fung@connect.hku.hk" userId="886c7879-f6af-4ae8-9d38-2089da3a2399" providerId="ADAL" clId="{3E108404-B03F-41C9-9ACD-2AD77237FDAB}" dt="2024-11-23T11:28:13.785" v="73" actId="1076"/>
          <ac:picMkLst>
            <pc:docMk/>
            <pc:sldMk cId="0" sldId="262"/>
            <ac:picMk id="3" creationId="{A9E134DC-E115-F82A-E609-519EC1739C16}"/>
          </ac:picMkLst>
        </pc:picChg>
        <pc:picChg chg="mod">
          <ac:chgData name="raymond-fung@connect.hku.hk" userId="886c7879-f6af-4ae8-9d38-2089da3a2399" providerId="ADAL" clId="{3E108404-B03F-41C9-9ACD-2AD77237FDAB}" dt="2024-11-23T11:28:13.785" v="73" actId="1076"/>
          <ac:picMkLst>
            <pc:docMk/>
            <pc:sldMk cId="0" sldId="262"/>
            <ac:picMk id="5" creationId="{ED995EC1-3153-03A2-7033-969DA952F197}"/>
          </ac:picMkLst>
        </pc:picChg>
        <pc:picChg chg="mod">
          <ac:chgData name="raymond-fung@connect.hku.hk" userId="886c7879-f6af-4ae8-9d38-2089da3a2399" providerId="ADAL" clId="{3E108404-B03F-41C9-9ACD-2AD77237FDAB}" dt="2024-11-23T11:28:32.089" v="77" actId="1076"/>
          <ac:picMkLst>
            <pc:docMk/>
            <pc:sldMk cId="0" sldId="262"/>
            <ac:picMk id="9" creationId="{7E66BB74-7FAC-3205-65CD-786195E1A5BC}"/>
          </ac:picMkLst>
        </pc:picChg>
        <pc:picChg chg="mod">
          <ac:chgData name="raymond-fung@connect.hku.hk" userId="886c7879-f6af-4ae8-9d38-2089da3a2399" providerId="ADAL" clId="{3E108404-B03F-41C9-9ACD-2AD77237FDAB}" dt="2024-11-23T11:28:13.785" v="73" actId="1076"/>
          <ac:picMkLst>
            <pc:docMk/>
            <pc:sldMk cId="0" sldId="262"/>
            <ac:picMk id="25" creationId="{648853DC-57F2-F835-DF4A-4C76B5809266}"/>
          </ac:picMkLst>
        </pc:picChg>
        <pc:picChg chg="mod">
          <ac:chgData name="raymond-fung@connect.hku.hk" userId="886c7879-f6af-4ae8-9d38-2089da3a2399" providerId="ADAL" clId="{3E108404-B03F-41C9-9ACD-2AD77237FDAB}" dt="2024-11-23T11:28:13.785" v="73" actId="1076"/>
          <ac:picMkLst>
            <pc:docMk/>
            <pc:sldMk cId="0" sldId="262"/>
            <ac:picMk id="186" creationId="{00000000-0000-0000-0000-000000000000}"/>
          </ac:picMkLst>
        </pc:picChg>
        <pc:picChg chg="mod">
          <ac:chgData name="raymond-fung@connect.hku.hk" userId="886c7879-f6af-4ae8-9d38-2089da3a2399" providerId="ADAL" clId="{3E108404-B03F-41C9-9ACD-2AD77237FDAB}" dt="2024-11-23T11:28:13.785" v="73" actId="1076"/>
          <ac:picMkLst>
            <pc:docMk/>
            <pc:sldMk cId="0" sldId="262"/>
            <ac:picMk id="188" creationId="{00000000-0000-0000-0000-000000000000}"/>
          </ac:picMkLst>
        </pc:picChg>
        <pc:picChg chg="mod">
          <ac:chgData name="raymond-fung@connect.hku.hk" userId="886c7879-f6af-4ae8-9d38-2089da3a2399" providerId="ADAL" clId="{3E108404-B03F-41C9-9ACD-2AD77237FDAB}" dt="2024-11-23T11:28:13.785" v="73" actId="1076"/>
          <ac:picMkLst>
            <pc:docMk/>
            <pc:sldMk cId="0" sldId="262"/>
            <ac:picMk id="189" creationId="{00000000-0000-0000-0000-000000000000}"/>
          </ac:picMkLst>
        </pc:picChg>
        <pc:picChg chg="mod">
          <ac:chgData name="raymond-fung@connect.hku.hk" userId="886c7879-f6af-4ae8-9d38-2089da3a2399" providerId="ADAL" clId="{3E108404-B03F-41C9-9ACD-2AD77237FDAB}" dt="2024-11-23T11:28:32.089" v="77" actId="1076"/>
          <ac:picMkLst>
            <pc:docMk/>
            <pc:sldMk cId="0" sldId="262"/>
            <ac:picMk id="191" creationId="{00000000-0000-0000-0000-000000000000}"/>
          </ac:picMkLst>
        </pc:picChg>
      </pc:sldChg>
      <pc:sldChg chg="modSp mod">
        <pc:chgData name="raymond-fung@connect.hku.hk" userId="886c7879-f6af-4ae8-9d38-2089da3a2399" providerId="ADAL" clId="{3E108404-B03F-41C9-9ACD-2AD77237FDAB}" dt="2024-11-24T11:48:09.034" v="342" actId="1076"/>
        <pc:sldMkLst>
          <pc:docMk/>
          <pc:sldMk cId="0" sldId="263"/>
        </pc:sldMkLst>
        <pc:spChg chg="mod">
          <ac:chgData name="raymond-fung@connect.hku.hk" userId="886c7879-f6af-4ae8-9d38-2089da3a2399" providerId="ADAL" clId="{3E108404-B03F-41C9-9ACD-2AD77237FDAB}" dt="2024-11-24T11:48:09.034" v="342" actId="1076"/>
          <ac:spMkLst>
            <pc:docMk/>
            <pc:sldMk cId="0" sldId="263"/>
            <ac:spMk id="6" creationId="{DEDF7E5C-AC61-B25A-A1D5-D1691E8E6DDE}"/>
          </ac:spMkLst>
        </pc:spChg>
        <pc:spChg chg="mod">
          <ac:chgData name="raymond-fung@connect.hku.hk" userId="886c7879-f6af-4ae8-9d38-2089da3a2399" providerId="ADAL" clId="{3E108404-B03F-41C9-9ACD-2AD77237FDAB}" dt="2024-11-24T11:48:03.859" v="341" actId="1076"/>
          <ac:spMkLst>
            <pc:docMk/>
            <pc:sldMk cId="0" sldId="263"/>
            <ac:spMk id="7" creationId="{290A4289-152D-69CE-0FD8-C17609855AF4}"/>
          </ac:spMkLst>
        </pc:spChg>
        <pc:spChg chg="mod">
          <ac:chgData name="raymond-fung@connect.hku.hk" userId="886c7879-f6af-4ae8-9d38-2089da3a2399" providerId="ADAL" clId="{3E108404-B03F-41C9-9ACD-2AD77237FDAB}" dt="2024-11-24T11:45:52.825" v="299" actId="1076"/>
          <ac:spMkLst>
            <pc:docMk/>
            <pc:sldMk cId="0" sldId="263"/>
            <ac:spMk id="14" creationId="{A5D9D7CE-04C3-89FC-F9DC-36270B81DBF7}"/>
          </ac:spMkLst>
        </pc:spChg>
        <pc:spChg chg="mod">
          <ac:chgData name="raymond-fung@connect.hku.hk" userId="886c7879-f6af-4ae8-9d38-2089da3a2399" providerId="ADAL" clId="{3E108404-B03F-41C9-9ACD-2AD77237FDAB}" dt="2024-11-24T11:46:33.536" v="305" actId="1076"/>
          <ac:spMkLst>
            <pc:docMk/>
            <pc:sldMk cId="0" sldId="263"/>
            <ac:spMk id="15" creationId="{D6973219-1037-C1E4-C70F-4029FA67B7D9}"/>
          </ac:spMkLst>
        </pc:spChg>
        <pc:spChg chg="mod">
          <ac:chgData name="raymond-fung@connect.hku.hk" userId="886c7879-f6af-4ae8-9d38-2089da3a2399" providerId="ADAL" clId="{3E108404-B03F-41C9-9ACD-2AD77237FDAB}" dt="2024-11-24T11:46:17.068" v="302" actId="1076"/>
          <ac:spMkLst>
            <pc:docMk/>
            <pc:sldMk cId="0" sldId="263"/>
            <ac:spMk id="208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4T11:45:43.036" v="297" actId="1076"/>
          <ac:spMkLst>
            <pc:docMk/>
            <pc:sldMk cId="0" sldId="263"/>
            <ac:spMk id="212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4T11:45:27.008" v="296" actId="20577"/>
          <ac:spMkLst>
            <pc:docMk/>
            <pc:sldMk cId="0" sldId="263"/>
            <ac:spMk id="213" creationId="{00000000-0000-0000-0000-000000000000}"/>
          </ac:spMkLst>
        </pc:spChg>
        <pc:spChg chg="mod">
          <ac:chgData name="raymond-fung@connect.hku.hk" userId="886c7879-f6af-4ae8-9d38-2089da3a2399" providerId="ADAL" clId="{3E108404-B03F-41C9-9ACD-2AD77237FDAB}" dt="2024-11-24T11:46:36.513" v="306" actId="1076"/>
          <ac:spMkLst>
            <pc:docMk/>
            <pc:sldMk cId="0" sldId="263"/>
            <ac:spMk id="215" creationId="{00000000-0000-0000-0000-000000000000}"/>
          </ac:spMkLst>
        </pc:spChg>
        <pc:picChg chg="mod">
          <ac:chgData name="raymond-fung@connect.hku.hk" userId="886c7879-f6af-4ae8-9d38-2089da3a2399" providerId="ADAL" clId="{3E108404-B03F-41C9-9ACD-2AD77237FDAB}" dt="2024-11-24T11:48:09.034" v="342" actId="1076"/>
          <ac:picMkLst>
            <pc:docMk/>
            <pc:sldMk cId="0" sldId="263"/>
            <ac:picMk id="3" creationId="{92AEF318-9E03-B376-61CE-6242C6353EF9}"/>
          </ac:picMkLst>
        </pc:picChg>
        <pc:picChg chg="mod">
          <ac:chgData name="raymond-fung@connect.hku.hk" userId="886c7879-f6af-4ae8-9d38-2089da3a2399" providerId="ADAL" clId="{3E108404-B03F-41C9-9ACD-2AD77237FDAB}" dt="2024-11-24T11:46:12.922" v="301" actId="1076"/>
          <ac:picMkLst>
            <pc:docMk/>
            <pc:sldMk cId="0" sldId="263"/>
            <ac:picMk id="204" creationId="{00000000-0000-0000-0000-000000000000}"/>
          </ac:picMkLst>
        </pc:picChg>
        <pc:picChg chg="mod">
          <ac:chgData name="raymond-fung@connect.hku.hk" userId="886c7879-f6af-4ae8-9d38-2089da3a2399" providerId="ADAL" clId="{3E108404-B03F-41C9-9ACD-2AD77237FDAB}" dt="2024-11-24T11:45:47.457" v="298" actId="1076"/>
          <ac:picMkLst>
            <pc:docMk/>
            <pc:sldMk cId="0" sldId="263"/>
            <ac:picMk id="207" creationId="{00000000-0000-0000-0000-000000000000}"/>
          </ac:picMkLst>
        </pc:picChg>
        <pc:picChg chg="mod">
          <ac:chgData name="raymond-fung@connect.hku.hk" userId="886c7879-f6af-4ae8-9d38-2089da3a2399" providerId="ADAL" clId="{3E108404-B03F-41C9-9ACD-2AD77237FDAB}" dt="2024-11-24T11:46:17.068" v="302" actId="1076"/>
          <ac:picMkLst>
            <pc:docMk/>
            <pc:sldMk cId="0" sldId="263"/>
            <ac:picMk id="3074" creationId="{ED003DBC-6A08-BD36-DD13-B67B6149AEB7}"/>
          </ac:picMkLst>
        </pc:picChg>
        <pc:picChg chg="mod">
          <ac:chgData name="raymond-fung@connect.hku.hk" userId="886c7879-f6af-4ae8-9d38-2089da3a2399" providerId="ADAL" clId="{3E108404-B03F-41C9-9ACD-2AD77237FDAB}" dt="2024-11-24T11:45:52.825" v="299" actId="1076"/>
          <ac:picMkLst>
            <pc:docMk/>
            <pc:sldMk cId="0" sldId="263"/>
            <ac:picMk id="3080" creationId="{527AF5A5-CB97-ECB5-2A97-C16BF24B8573}"/>
          </ac:picMkLst>
        </pc:picChg>
      </pc:sldChg>
      <pc:sldChg chg="modSp mod modAnim">
        <pc:chgData name="raymond-fung@connect.hku.hk" userId="886c7879-f6af-4ae8-9d38-2089da3a2399" providerId="ADAL" clId="{3E108404-B03F-41C9-9ACD-2AD77237FDAB}" dt="2024-11-24T11:58:56.225" v="607" actId="20577"/>
        <pc:sldMkLst>
          <pc:docMk/>
          <pc:sldMk cId="0" sldId="265"/>
        </pc:sldMkLst>
        <pc:spChg chg="mod">
          <ac:chgData name="raymond-fung@connect.hku.hk" userId="886c7879-f6af-4ae8-9d38-2089da3a2399" providerId="ADAL" clId="{3E108404-B03F-41C9-9ACD-2AD77237FDAB}" dt="2024-11-24T11:44:28.709" v="289" actId="688"/>
          <ac:spMkLst>
            <pc:docMk/>
            <pc:sldMk cId="0" sldId="265"/>
            <ac:spMk id="10" creationId="{295F7F30-2A97-F014-935B-6A664DADA353}"/>
          </ac:spMkLst>
        </pc:spChg>
        <pc:spChg chg="mod">
          <ac:chgData name="raymond-fung@connect.hku.hk" userId="886c7879-f6af-4ae8-9d38-2089da3a2399" providerId="ADAL" clId="{3E108404-B03F-41C9-9ACD-2AD77237FDAB}" dt="2024-11-24T11:44:28.709" v="289" actId="688"/>
          <ac:spMkLst>
            <pc:docMk/>
            <pc:sldMk cId="0" sldId="265"/>
            <ac:spMk id="11" creationId="{E32EDFB7-F529-2A91-BCA3-3F50B83B31FC}"/>
          </ac:spMkLst>
        </pc:spChg>
        <pc:spChg chg="mod">
          <ac:chgData name="raymond-fung@connect.hku.hk" userId="886c7879-f6af-4ae8-9d38-2089da3a2399" providerId="ADAL" clId="{3E108404-B03F-41C9-9ACD-2AD77237FDAB}" dt="2024-11-24T11:44:08.673" v="278" actId="1076"/>
          <ac:spMkLst>
            <pc:docMk/>
            <pc:sldMk cId="0" sldId="265"/>
            <ac:spMk id="17" creationId="{EDBC2A8D-77E1-D349-E3E9-58B39AE7F1BD}"/>
          </ac:spMkLst>
        </pc:spChg>
        <pc:spChg chg="mod">
          <ac:chgData name="raymond-fung@connect.hku.hk" userId="886c7879-f6af-4ae8-9d38-2089da3a2399" providerId="ADAL" clId="{3E108404-B03F-41C9-9ACD-2AD77237FDAB}" dt="2024-11-24T11:58:56.225" v="607" actId="20577"/>
          <ac:spMkLst>
            <pc:docMk/>
            <pc:sldMk cId="0" sldId="265"/>
            <ac:spMk id="228" creationId="{00000000-0000-0000-0000-000000000000}"/>
          </ac:spMkLst>
        </pc:spChg>
      </pc:sldChg>
      <pc:sldChg chg="addSp delSp modSp mod ord modAnim">
        <pc:chgData name="raymond-fung@connect.hku.hk" userId="886c7879-f6af-4ae8-9d38-2089da3a2399" providerId="ADAL" clId="{3E108404-B03F-41C9-9ACD-2AD77237FDAB}" dt="2024-11-24T12:12:46.284" v="741"/>
        <pc:sldMkLst>
          <pc:docMk/>
          <pc:sldMk cId="0" sldId="266"/>
        </pc:sldMkLst>
        <pc:spChg chg="add mod">
          <ac:chgData name="raymond-fung@connect.hku.hk" userId="886c7879-f6af-4ae8-9d38-2089da3a2399" providerId="ADAL" clId="{3E108404-B03F-41C9-9ACD-2AD77237FDAB}" dt="2024-11-24T12:08:31.258" v="711" actId="207"/>
          <ac:spMkLst>
            <pc:docMk/>
            <pc:sldMk cId="0" sldId="266"/>
            <ac:spMk id="2" creationId="{4901F38B-BB56-0667-BD87-EBAB2BA1CD6A}"/>
          </ac:spMkLst>
        </pc:spChg>
        <pc:spChg chg="del">
          <ac:chgData name="raymond-fung@connect.hku.hk" userId="886c7879-f6af-4ae8-9d38-2089da3a2399" providerId="ADAL" clId="{3E108404-B03F-41C9-9ACD-2AD77237FDAB}" dt="2024-11-23T11:34:49.025" v="120" actId="478"/>
          <ac:spMkLst>
            <pc:docMk/>
            <pc:sldMk cId="0" sldId="266"/>
            <ac:spMk id="4" creationId="{70648FBF-25BB-DDBA-4077-EC91CB0CBBB7}"/>
          </ac:spMkLst>
        </pc:spChg>
        <pc:spChg chg="add mod">
          <ac:chgData name="raymond-fung@connect.hku.hk" userId="886c7879-f6af-4ae8-9d38-2089da3a2399" providerId="ADAL" clId="{3E108404-B03F-41C9-9ACD-2AD77237FDAB}" dt="2024-11-24T11:56:20.357" v="528" actId="1076"/>
          <ac:spMkLst>
            <pc:docMk/>
            <pc:sldMk cId="0" sldId="266"/>
            <ac:spMk id="4" creationId="{FD28A1A8-FB06-A8D0-1518-B440BE3F74AB}"/>
          </ac:spMkLst>
        </pc:spChg>
        <pc:spChg chg="add del mod">
          <ac:chgData name="raymond-fung@connect.hku.hk" userId="886c7879-f6af-4ae8-9d38-2089da3a2399" providerId="ADAL" clId="{3E108404-B03F-41C9-9ACD-2AD77237FDAB}" dt="2024-11-24T11:53:50.817" v="450" actId="478"/>
          <ac:spMkLst>
            <pc:docMk/>
            <pc:sldMk cId="0" sldId="266"/>
            <ac:spMk id="5" creationId="{69EF8E88-3246-59D5-7074-FD3D38F77B82}"/>
          </ac:spMkLst>
        </pc:spChg>
        <pc:spChg chg="del">
          <ac:chgData name="raymond-fung@connect.hku.hk" userId="886c7879-f6af-4ae8-9d38-2089da3a2399" providerId="ADAL" clId="{3E108404-B03F-41C9-9ACD-2AD77237FDAB}" dt="2024-11-23T11:34:49.025" v="120" actId="478"/>
          <ac:spMkLst>
            <pc:docMk/>
            <pc:sldMk cId="0" sldId="266"/>
            <ac:spMk id="5" creationId="{92EA5D1A-7562-B870-CD38-6B9C77D0A8BB}"/>
          </ac:spMkLst>
        </pc:spChg>
        <pc:spChg chg="add mod">
          <ac:chgData name="raymond-fung@connect.hku.hk" userId="886c7879-f6af-4ae8-9d38-2089da3a2399" providerId="ADAL" clId="{3E108404-B03F-41C9-9ACD-2AD77237FDAB}" dt="2024-11-24T12:08:38.279" v="715" actId="1076"/>
          <ac:spMkLst>
            <pc:docMk/>
            <pc:sldMk cId="0" sldId="266"/>
            <ac:spMk id="6" creationId="{2276764E-33EF-57A3-DF90-04DF58DD531F}"/>
          </ac:spMkLst>
        </pc:spChg>
        <pc:spChg chg="add mod">
          <ac:chgData name="raymond-fung@connect.hku.hk" userId="886c7879-f6af-4ae8-9d38-2089da3a2399" providerId="ADAL" clId="{3E108404-B03F-41C9-9ACD-2AD77237FDAB}" dt="2024-11-24T12:08:18.515" v="709" actId="207"/>
          <ac:spMkLst>
            <pc:docMk/>
            <pc:sldMk cId="0" sldId="266"/>
            <ac:spMk id="7" creationId="{CCC09401-83F2-939B-7C6D-A5EA15F73918}"/>
          </ac:spMkLst>
        </pc:spChg>
        <pc:spChg chg="add del mod">
          <ac:chgData name="raymond-fung@connect.hku.hk" userId="886c7879-f6af-4ae8-9d38-2089da3a2399" providerId="ADAL" clId="{3E108404-B03F-41C9-9ACD-2AD77237FDAB}" dt="2024-11-24T11:52:03.859" v="369" actId="478"/>
          <ac:spMkLst>
            <pc:docMk/>
            <pc:sldMk cId="0" sldId="266"/>
            <ac:spMk id="8" creationId="{FA6CE84A-E2DF-3312-1A75-87A0BA9D3949}"/>
          </ac:spMkLst>
        </pc:spChg>
        <pc:spChg chg="add del mod">
          <ac:chgData name="raymond-fung@connect.hku.hk" userId="886c7879-f6af-4ae8-9d38-2089da3a2399" providerId="ADAL" clId="{3E108404-B03F-41C9-9ACD-2AD77237FDAB}" dt="2024-11-24T11:52:05.208" v="371" actId="478"/>
          <ac:spMkLst>
            <pc:docMk/>
            <pc:sldMk cId="0" sldId="266"/>
            <ac:spMk id="9" creationId="{D819D683-8662-AB12-9FC2-5B4764F524E0}"/>
          </ac:spMkLst>
        </pc:spChg>
        <pc:spChg chg="add del mod">
          <ac:chgData name="raymond-fung@connect.hku.hk" userId="886c7879-f6af-4ae8-9d38-2089da3a2399" providerId="ADAL" clId="{3E108404-B03F-41C9-9ACD-2AD77237FDAB}" dt="2024-11-24T11:52:06.285" v="372" actId="478"/>
          <ac:spMkLst>
            <pc:docMk/>
            <pc:sldMk cId="0" sldId="266"/>
            <ac:spMk id="10" creationId="{60C7D56E-2C66-55B9-FF0B-F59CB09FC4A7}"/>
          </ac:spMkLst>
        </pc:spChg>
        <pc:spChg chg="add mod">
          <ac:chgData name="raymond-fung@connect.hku.hk" userId="886c7879-f6af-4ae8-9d38-2089da3a2399" providerId="ADAL" clId="{3E108404-B03F-41C9-9ACD-2AD77237FDAB}" dt="2024-11-24T11:53:05.173" v="422"/>
          <ac:spMkLst>
            <pc:docMk/>
            <pc:sldMk cId="0" sldId="266"/>
            <ac:spMk id="11" creationId="{BCD9885B-B503-2015-B6B8-E3F8FF4B2A22}"/>
          </ac:spMkLst>
        </pc:spChg>
        <pc:spChg chg="del">
          <ac:chgData name="raymond-fung@connect.hku.hk" userId="886c7879-f6af-4ae8-9d38-2089da3a2399" providerId="ADAL" clId="{3E108404-B03F-41C9-9ACD-2AD77237FDAB}" dt="2024-11-23T11:34:49.025" v="120" actId="478"/>
          <ac:spMkLst>
            <pc:docMk/>
            <pc:sldMk cId="0" sldId="266"/>
            <ac:spMk id="11" creationId="{DCEA6640-77A4-3A61-1158-7D059CCF1FCE}"/>
          </ac:spMkLst>
        </pc:spChg>
        <pc:spChg chg="del">
          <ac:chgData name="raymond-fung@connect.hku.hk" userId="886c7879-f6af-4ae8-9d38-2089da3a2399" providerId="ADAL" clId="{3E108404-B03F-41C9-9ACD-2AD77237FDAB}" dt="2024-11-23T11:34:49.548" v="121" actId="478"/>
          <ac:spMkLst>
            <pc:docMk/>
            <pc:sldMk cId="0" sldId="266"/>
            <ac:spMk id="12" creationId="{2E9A6717-EC22-1E37-5B29-397A1E13D40C}"/>
          </ac:spMkLst>
        </pc:spChg>
        <pc:spChg chg="add mod">
          <ac:chgData name="raymond-fung@connect.hku.hk" userId="886c7879-f6af-4ae8-9d38-2089da3a2399" providerId="ADAL" clId="{3E108404-B03F-41C9-9ACD-2AD77237FDAB}" dt="2024-11-24T11:53:09.210" v="424"/>
          <ac:spMkLst>
            <pc:docMk/>
            <pc:sldMk cId="0" sldId="266"/>
            <ac:spMk id="12" creationId="{D0AF2B77-A6D4-3294-169E-F8CA287CDF42}"/>
          </ac:spMkLst>
        </pc:spChg>
        <pc:spChg chg="add mod">
          <ac:chgData name="raymond-fung@connect.hku.hk" userId="886c7879-f6af-4ae8-9d38-2089da3a2399" providerId="ADAL" clId="{3E108404-B03F-41C9-9ACD-2AD77237FDAB}" dt="2024-11-24T12:08:31.258" v="711" actId="207"/>
          <ac:spMkLst>
            <pc:docMk/>
            <pc:sldMk cId="0" sldId="266"/>
            <ac:spMk id="14" creationId="{12512387-7CBD-07F7-874C-876775D47A4B}"/>
          </ac:spMkLst>
        </pc:spChg>
        <pc:spChg chg="add mod">
          <ac:chgData name="raymond-fung@connect.hku.hk" userId="886c7879-f6af-4ae8-9d38-2089da3a2399" providerId="ADAL" clId="{3E108404-B03F-41C9-9ACD-2AD77237FDAB}" dt="2024-11-24T12:08:18.515" v="709" actId="207"/>
          <ac:spMkLst>
            <pc:docMk/>
            <pc:sldMk cId="0" sldId="266"/>
            <ac:spMk id="15" creationId="{DF008713-92F4-0902-8330-19EB5CB74E37}"/>
          </ac:spMkLst>
        </pc:spChg>
        <pc:spChg chg="add mod">
          <ac:chgData name="raymond-fung@connect.hku.hk" userId="886c7879-f6af-4ae8-9d38-2089da3a2399" providerId="ADAL" clId="{3E108404-B03F-41C9-9ACD-2AD77237FDAB}" dt="2024-11-24T12:08:31.258" v="711" actId="207"/>
          <ac:spMkLst>
            <pc:docMk/>
            <pc:sldMk cId="0" sldId="266"/>
            <ac:spMk id="16" creationId="{81A363BD-04DE-57D8-0CC6-AA6B5F1F58D9}"/>
          </ac:spMkLst>
        </pc:spChg>
        <pc:spChg chg="add mod">
          <ac:chgData name="raymond-fung@connect.hku.hk" userId="886c7879-f6af-4ae8-9d38-2089da3a2399" providerId="ADAL" clId="{3E108404-B03F-41C9-9ACD-2AD77237FDAB}" dt="2024-11-24T12:08:18.515" v="709" actId="207"/>
          <ac:spMkLst>
            <pc:docMk/>
            <pc:sldMk cId="0" sldId="266"/>
            <ac:spMk id="17" creationId="{B8476E13-F356-69E9-9CA9-E758D0FD661C}"/>
          </ac:spMkLst>
        </pc:spChg>
        <pc:spChg chg="add mod">
          <ac:chgData name="raymond-fung@connect.hku.hk" userId="886c7879-f6af-4ae8-9d38-2089da3a2399" providerId="ADAL" clId="{3E108404-B03F-41C9-9ACD-2AD77237FDAB}" dt="2024-11-24T12:08:31.258" v="711" actId="207"/>
          <ac:spMkLst>
            <pc:docMk/>
            <pc:sldMk cId="0" sldId="266"/>
            <ac:spMk id="18" creationId="{BC7736D0-F9D3-7ABE-E80A-E99AF5912E5D}"/>
          </ac:spMkLst>
        </pc:spChg>
        <pc:spChg chg="add mod">
          <ac:chgData name="raymond-fung@connect.hku.hk" userId="886c7879-f6af-4ae8-9d38-2089da3a2399" providerId="ADAL" clId="{3E108404-B03F-41C9-9ACD-2AD77237FDAB}" dt="2024-11-24T12:08:18.515" v="709" actId="207"/>
          <ac:spMkLst>
            <pc:docMk/>
            <pc:sldMk cId="0" sldId="266"/>
            <ac:spMk id="19" creationId="{272D3A28-DFD0-D265-CC51-671B4E665170}"/>
          </ac:spMkLst>
        </pc:spChg>
        <pc:spChg chg="add mod">
          <ac:chgData name="raymond-fung@connect.hku.hk" userId="886c7879-f6af-4ae8-9d38-2089da3a2399" providerId="ADAL" clId="{3E108404-B03F-41C9-9ACD-2AD77237FDAB}" dt="2024-11-24T12:08:35.701" v="713" actId="571"/>
          <ac:spMkLst>
            <pc:docMk/>
            <pc:sldMk cId="0" sldId="266"/>
            <ac:spMk id="32" creationId="{BFD64BE6-EA6A-6D37-C985-429C411A50AC}"/>
          </ac:spMkLst>
        </pc:spChg>
        <pc:spChg chg="add mod">
          <ac:chgData name="raymond-fung@connect.hku.hk" userId="886c7879-f6af-4ae8-9d38-2089da3a2399" providerId="ADAL" clId="{3E108404-B03F-41C9-9ACD-2AD77237FDAB}" dt="2024-11-24T12:08:35.701" v="713" actId="571"/>
          <ac:spMkLst>
            <pc:docMk/>
            <pc:sldMk cId="0" sldId="266"/>
            <ac:spMk id="33" creationId="{74F1ABE2-C983-3D70-1A3F-871B868921C2}"/>
          </ac:spMkLst>
        </pc:spChg>
        <pc:spChg chg="mod">
          <ac:chgData name="raymond-fung@connect.hku.hk" userId="886c7879-f6af-4ae8-9d38-2089da3a2399" providerId="ADAL" clId="{3E108404-B03F-41C9-9ACD-2AD77237FDAB}" dt="2024-11-24T11:51:59.470" v="367"/>
          <ac:spMkLst>
            <pc:docMk/>
            <pc:sldMk cId="0" sldId="266"/>
            <ac:spMk id="235" creationId="{00000000-0000-0000-0000-000000000000}"/>
          </ac:spMkLst>
        </pc:spChg>
        <pc:graphicFrameChg chg="del modGraphic">
          <ac:chgData name="raymond-fung@connect.hku.hk" userId="886c7879-f6af-4ae8-9d38-2089da3a2399" providerId="ADAL" clId="{3E108404-B03F-41C9-9ACD-2AD77237FDAB}" dt="2024-11-23T11:34:46.537" v="119" actId="478"/>
          <ac:graphicFrameMkLst>
            <pc:docMk/>
            <pc:sldMk cId="0" sldId="266"/>
            <ac:graphicFrameMk id="236" creationId="{00000000-0000-0000-0000-000000000000}"/>
          </ac:graphicFrameMkLst>
        </pc:graphicFrameChg>
        <pc:picChg chg="add mod">
          <ac:chgData name="raymond-fung@connect.hku.hk" userId="886c7879-f6af-4ae8-9d38-2089da3a2399" providerId="ADAL" clId="{3E108404-B03F-41C9-9ACD-2AD77237FDAB}" dt="2024-11-24T12:06:49.548" v="699" actId="1076"/>
          <ac:picMkLst>
            <pc:docMk/>
            <pc:sldMk cId="0" sldId="266"/>
            <ac:picMk id="21" creationId="{B868D2D2-C6A2-EC9B-88FA-B8A652F2F3A4}"/>
          </ac:picMkLst>
        </pc:picChg>
        <pc:picChg chg="add mod">
          <ac:chgData name="raymond-fung@connect.hku.hk" userId="886c7879-f6af-4ae8-9d38-2089da3a2399" providerId="ADAL" clId="{3E108404-B03F-41C9-9ACD-2AD77237FDAB}" dt="2024-11-24T12:08:25.279" v="710" actId="207"/>
          <ac:picMkLst>
            <pc:docMk/>
            <pc:sldMk cId="0" sldId="266"/>
            <ac:picMk id="23" creationId="{D3716234-10B1-7C4A-57A1-782E0DC19E72}"/>
          </ac:picMkLst>
        </pc:picChg>
        <pc:picChg chg="add mod">
          <ac:chgData name="raymond-fung@connect.hku.hk" userId="886c7879-f6af-4ae8-9d38-2089da3a2399" providerId="ADAL" clId="{3E108404-B03F-41C9-9ACD-2AD77237FDAB}" dt="2024-11-24T12:08:25.279" v="710" actId="207"/>
          <ac:picMkLst>
            <pc:docMk/>
            <pc:sldMk cId="0" sldId="266"/>
            <ac:picMk id="25" creationId="{D0C5BBFF-F517-8BDF-C3A6-E260C74231C7}"/>
          </ac:picMkLst>
        </pc:picChg>
        <pc:picChg chg="add mod">
          <ac:chgData name="raymond-fung@connect.hku.hk" userId="886c7879-f6af-4ae8-9d38-2089da3a2399" providerId="ADAL" clId="{3E108404-B03F-41C9-9ACD-2AD77237FDAB}" dt="2024-11-24T12:08:25.279" v="710" actId="207"/>
          <ac:picMkLst>
            <pc:docMk/>
            <pc:sldMk cId="0" sldId="266"/>
            <ac:picMk id="27" creationId="{A0A1E708-B936-C263-8D13-E979F8A1E565}"/>
          </ac:picMkLst>
        </pc:picChg>
        <pc:picChg chg="add mod">
          <ac:chgData name="raymond-fung@connect.hku.hk" userId="886c7879-f6af-4ae8-9d38-2089da3a2399" providerId="ADAL" clId="{3E108404-B03F-41C9-9ACD-2AD77237FDAB}" dt="2024-11-24T12:08:25.279" v="710" actId="207"/>
          <ac:picMkLst>
            <pc:docMk/>
            <pc:sldMk cId="0" sldId="266"/>
            <ac:picMk id="29" creationId="{1A507316-7734-6B1F-85CC-2DC456D0D72B}"/>
          </ac:picMkLst>
        </pc:picChg>
        <pc:cxnChg chg="add mod">
          <ac:chgData name="raymond-fung@connect.hku.hk" userId="886c7879-f6af-4ae8-9d38-2089da3a2399" providerId="ADAL" clId="{3E108404-B03F-41C9-9ACD-2AD77237FDAB}" dt="2024-11-24T12:07:09.636" v="703" actId="14100"/>
          <ac:cxnSpMkLst>
            <pc:docMk/>
            <pc:sldMk cId="0" sldId="266"/>
            <ac:cxnSpMk id="3" creationId="{65CD702A-AEB7-065E-0644-057E9FA7DDCE}"/>
          </ac:cxnSpMkLst>
        </pc:cxnChg>
      </pc:sldChg>
      <pc:sldChg chg="modAnim">
        <pc:chgData name="raymond-fung@connect.hku.hk" userId="886c7879-f6af-4ae8-9d38-2089da3a2399" providerId="ADAL" clId="{3E108404-B03F-41C9-9ACD-2AD77237FDAB}" dt="2024-11-23T11:33:21.950" v="107"/>
        <pc:sldMkLst>
          <pc:docMk/>
          <pc:sldMk cId="0" sldId="267"/>
        </pc:sldMkLst>
      </pc:sldChg>
      <pc:sldChg chg="addSp delSp add mod">
        <pc:chgData name="raymond-fung@connect.hku.hk" userId="886c7879-f6af-4ae8-9d38-2089da3a2399" providerId="ADAL" clId="{3E108404-B03F-41C9-9ACD-2AD77237FDAB}" dt="2024-11-23T11:34:41.074" v="117" actId="478"/>
        <pc:sldMkLst>
          <pc:docMk/>
          <pc:sldMk cId="4100651603" sldId="271"/>
        </pc:sldMkLst>
        <pc:spChg chg="del">
          <ac:chgData name="raymond-fung@connect.hku.hk" userId="886c7879-f6af-4ae8-9d38-2089da3a2399" providerId="ADAL" clId="{3E108404-B03F-41C9-9ACD-2AD77237FDAB}" dt="2024-11-23T11:34:35.531" v="112" actId="478"/>
          <ac:spMkLst>
            <pc:docMk/>
            <pc:sldMk cId="4100651603" sldId="271"/>
            <ac:spMk id="4" creationId="{3F7702CF-1610-8FD3-98D6-2450B5A25E43}"/>
          </ac:spMkLst>
        </pc:spChg>
        <pc:spChg chg="del">
          <ac:chgData name="raymond-fung@connect.hku.hk" userId="886c7879-f6af-4ae8-9d38-2089da3a2399" providerId="ADAL" clId="{3E108404-B03F-41C9-9ACD-2AD77237FDAB}" dt="2024-11-23T11:34:40.330" v="116" actId="478"/>
          <ac:spMkLst>
            <pc:docMk/>
            <pc:sldMk cId="4100651603" sldId="271"/>
            <ac:spMk id="5" creationId="{C98DC0D5-4ABF-8B1D-6658-8382A479352C}"/>
          </ac:spMkLst>
        </pc:spChg>
        <pc:spChg chg="del">
          <ac:chgData name="raymond-fung@connect.hku.hk" userId="886c7879-f6af-4ae8-9d38-2089da3a2399" providerId="ADAL" clId="{3E108404-B03F-41C9-9ACD-2AD77237FDAB}" dt="2024-11-23T11:34:39.422" v="115" actId="478"/>
          <ac:spMkLst>
            <pc:docMk/>
            <pc:sldMk cId="4100651603" sldId="271"/>
            <ac:spMk id="11" creationId="{D352D447-D1A0-5556-18EE-C4B42B7D66E5}"/>
          </ac:spMkLst>
        </pc:spChg>
        <pc:spChg chg="del">
          <ac:chgData name="raymond-fung@connect.hku.hk" userId="886c7879-f6af-4ae8-9d38-2089da3a2399" providerId="ADAL" clId="{3E108404-B03F-41C9-9ACD-2AD77237FDAB}" dt="2024-11-23T11:34:41.074" v="117" actId="478"/>
          <ac:spMkLst>
            <pc:docMk/>
            <pc:sldMk cId="4100651603" sldId="271"/>
            <ac:spMk id="12" creationId="{838D35F6-CD31-A5B3-A329-D77782A2788E}"/>
          </ac:spMkLst>
        </pc:spChg>
        <pc:graphicFrameChg chg="add del">
          <ac:chgData name="raymond-fung@connect.hku.hk" userId="886c7879-f6af-4ae8-9d38-2089da3a2399" providerId="ADAL" clId="{3E108404-B03F-41C9-9ACD-2AD77237FDAB}" dt="2024-11-23T11:34:37.591" v="114" actId="478"/>
          <ac:graphicFrameMkLst>
            <pc:docMk/>
            <pc:sldMk cId="4100651603" sldId="271"/>
            <ac:graphicFrameMk id="236" creationId="{2A25881F-2B79-E28E-4924-593D7889453F}"/>
          </ac:graphicFrameMkLst>
        </pc:graphicFrameChg>
      </pc:sldChg>
      <pc:sldChg chg="delSp modSp add del mod ord">
        <pc:chgData name="raymond-fung@connect.hku.hk" userId="886c7879-f6af-4ae8-9d38-2089da3a2399" providerId="ADAL" clId="{3E108404-B03F-41C9-9ACD-2AD77237FDAB}" dt="2024-11-24T11:52:01.258" v="368" actId="47"/>
        <pc:sldMkLst>
          <pc:docMk/>
          <pc:sldMk cId="1550787512" sldId="272"/>
        </pc:sldMkLst>
        <pc:spChg chg="del mod">
          <ac:chgData name="raymond-fung@connect.hku.hk" userId="886c7879-f6af-4ae8-9d38-2089da3a2399" providerId="ADAL" clId="{3E108404-B03F-41C9-9ACD-2AD77237FDAB}" dt="2024-11-24T11:50:37.003" v="362" actId="478"/>
          <ac:spMkLst>
            <pc:docMk/>
            <pc:sldMk cId="1550787512" sldId="272"/>
            <ac:spMk id="165" creationId="{9D9D4FC8-089D-4402-6B79-ED215487FE9E}"/>
          </ac:spMkLst>
        </pc:spChg>
        <pc:spChg chg="mod">
          <ac:chgData name="raymond-fung@connect.hku.hk" userId="886c7879-f6af-4ae8-9d38-2089da3a2399" providerId="ADAL" clId="{3E108404-B03F-41C9-9ACD-2AD77237FDAB}" dt="2024-11-24T11:51:57.966" v="366" actId="21"/>
          <ac:spMkLst>
            <pc:docMk/>
            <pc:sldMk cId="1550787512" sldId="272"/>
            <ac:spMk id="166" creationId="{1093C108-4AA4-12A9-A432-635FCE94DEED}"/>
          </ac:spMkLst>
        </pc:spChg>
        <pc:picChg chg="del">
          <ac:chgData name="raymond-fung@connect.hku.hk" userId="886c7879-f6af-4ae8-9d38-2089da3a2399" providerId="ADAL" clId="{3E108404-B03F-41C9-9ACD-2AD77237FDAB}" dt="2024-11-24T11:48:55.001" v="356" actId="478"/>
          <ac:picMkLst>
            <pc:docMk/>
            <pc:sldMk cId="1550787512" sldId="272"/>
            <ac:picMk id="3" creationId="{1E0F9A9D-3698-0AB1-38B2-1E8149049D9E}"/>
          </ac:picMkLst>
        </pc:picChg>
        <pc:picChg chg="del">
          <ac:chgData name="raymond-fung@connect.hku.hk" userId="886c7879-f6af-4ae8-9d38-2089da3a2399" providerId="ADAL" clId="{3E108404-B03F-41C9-9ACD-2AD77237FDAB}" dt="2024-11-24T11:49:01.163" v="359" actId="478"/>
          <ac:picMkLst>
            <pc:docMk/>
            <pc:sldMk cId="1550787512" sldId="272"/>
            <ac:picMk id="5" creationId="{2CF95AE6-E9E7-A12B-AA7C-1BD5FBCBD636}"/>
          </ac:picMkLst>
        </pc:picChg>
        <pc:picChg chg="del">
          <ac:chgData name="raymond-fung@connect.hku.hk" userId="886c7879-f6af-4ae8-9d38-2089da3a2399" providerId="ADAL" clId="{3E108404-B03F-41C9-9ACD-2AD77237FDAB}" dt="2024-11-24T11:48:59.720" v="358" actId="478"/>
          <ac:picMkLst>
            <pc:docMk/>
            <pc:sldMk cId="1550787512" sldId="272"/>
            <ac:picMk id="9" creationId="{C26BC0D7-DFF9-765E-E6BA-FD16F80E30A9}"/>
          </ac:picMkLst>
        </pc:picChg>
        <pc:picChg chg="del">
          <ac:chgData name="raymond-fung@connect.hku.hk" userId="886c7879-f6af-4ae8-9d38-2089da3a2399" providerId="ADAL" clId="{3E108404-B03F-41C9-9ACD-2AD77237FDAB}" dt="2024-11-24T11:48:57.032" v="357" actId="478"/>
          <ac:picMkLst>
            <pc:docMk/>
            <pc:sldMk cId="1550787512" sldId="272"/>
            <ac:picMk id="10" creationId="{524F9DAD-CAFF-84F7-48F4-352A1AE85427}"/>
          </ac:picMkLst>
        </pc:picChg>
        <pc:picChg chg="del">
          <ac:chgData name="raymond-fung@connect.hku.hk" userId="886c7879-f6af-4ae8-9d38-2089da3a2399" providerId="ADAL" clId="{3E108404-B03F-41C9-9ACD-2AD77237FDAB}" dt="2024-11-24T11:49:02.726" v="360" actId="478"/>
          <ac:picMkLst>
            <pc:docMk/>
            <pc:sldMk cId="1550787512" sldId="272"/>
            <ac:picMk id="11" creationId="{82A82163-9B18-7D05-93AB-F91DE0010C34}"/>
          </ac:picMkLst>
        </pc:picChg>
        <pc:picChg chg="del">
          <ac:chgData name="raymond-fung@connect.hku.hk" userId="886c7879-f6af-4ae8-9d38-2089da3a2399" providerId="ADAL" clId="{3E108404-B03F-41C9-9ACD-2AD77237FDAB}" dt="2024-11-24T11:49:03.198" v="361" actId="478"/>
          <ac:picMkLst>
            <pc:docMk/>
            <pc:sldMk cId="1550787512" sldId="272"/>
            <ac:picMk id="12" creationId="{C783456F-3CE9-5A5B-0D59-53FFAD32F8D7}"/>
          </ac:picMkLst>
        </pc:picChg>
      </pc:sldChg>
      <pc:sldChg chg="add">
        <pc:chgData name="raymond-fung@connect.hku.hk" userId="886c7879-f6af-4ae8-9d38-2089da3a2399" providerId="ADAL" clId="{3E108404-B03F-41C9-9ACD-2AD77237FDAB}" dt="2024-11-24T11:51:52.916" v="363"/>
        <pc:sldMkLst>
          <pc:docMk/>
          <pc:sldMk cId="3885283982" sldId="273"/>
        </pc:sldMkLst>
      </pc:sldChg>
      <pc:sldMasterChg chg="modSp mod modSldLayout">
        <pc:chgData name="raymond-fung@connect.hku.hk" userId="886c7879-f6af-4ae8-9d38-2089da3a2399" providerId="ADAL" clId="{3E108404-B03F-41C9-9ACD-2AD77237FDAB}" dt="2024-11-24T11:45:10.786" v="295" actId="1076"/>
        <pc:sldMasterMkLst>
          <pc:docMk/>
          <pc:sldMasterMk cId="0" sldId="2147483648"/>
        </pc:sldMasterMkLst>
        <pc:spChg chg="mod">
          <ac:chgData name="raymond-fung@connect.hku.hk" userId="886c7879-f6af-4ae8-9d38-2089da3a2399" providerId="ADAL" clId="{3E108404-B03F-41C9-9ACD-2AD77237FDAB}" dt="2024-11-24T11:45:10.786" v="295" actId="1076"/>
          <ac:spMkLst>
            <pc:docMk/>
            <pc:sldMasterMk cId="0" sldId="2147483648"/>
            <ac:spMk id="14" creationId="{00000000-0000-0000-0000-000000000000}"/>
          </ac:spMkLst>
        </pc:spChg>
        <pc:sldLayoutChg chg="modSp mod">
          <pc:chgData name="raymond-fung@connect.hku.hk" userId="886c7879-f6af-4ae8-9d38-2089da3a2399" providerId="ADAL" clId="{3E108404-B03F-41C9-9ACD-2AD77237FDAB}" dt="2024-11-24T11:45:10.191" v="294" actId="1076"/>
          <pc:sldLayoutMkLst>
            <pc:docMk/>
            <pc:sldMasterMk cId="0" sldId="2147483648"/>
            <pc:sldLayoutMk cId="0" sldId="2147483649"/>
          </pc:sldLayoutMkLst>
          <pc:spChg chg="mod">
            <ac:chgData name="raymond-fung@connect.hku.hk" userId="886c7879-f6af-4ae8-9d38-2089da3a2399" providerId="ADAL" clId="{3E108404-B03F-41C9-9ACD-2AD77237FDAB}" dt="2024-11-24T11:45:10.191" v="294" actId="1076"/>
            <ac:spMkLst>
              <pc:docMk/>
              <pc:sldMasterMk cId="0" sldId="2147483648"/>
              <pc:sldLayoutMk cId="0" sldId="2147483649"/>
              <ac:spMk id="20" creationId="{00000000-0000-0000-0000-000000000000}"/>
            </ac:spMkLst>
          </pc:spChg>
        </pc:sldLayoutChg>
        <pc:sldLayoutChg chg="modSp mod">
          <pc:chgData name="raymond-fung@connect.hku.hk" userId="886c7879-f6af-4ae8-9d38-2089da3a2399" providerId="ADAL" clId="{3E108404-B03F-41C9-9ACD-2AD77237FDAB}" dt="2024-11-24T11:45:09.731" v="293" actId="1076"/>
          <pc:sldLayoutMkLst>
            <pc:docMk/>
            <pc:sldMasterMk cId="0" sldId="2147483648"/>
            <pc:sldLayoutMk cId="0" sldId="2147483650"/>
          </pc:sldLayoutMkLst>
          <pc:spChg chg="mod">
            <ac:chgData name="raymond-fung@connect.hku.hk" userId="886c7879-f6af-4ae8-9d38-2089da3a2399" providerId="ADAL" clId="{3E108404-B03F-41C9-9ACD-2AD77237FDAB}" dt="2024-11-24T11:45:09.731" v="293" actId="1076"/>
            <ac:spMkLst>
              <pc:docMk/>
              <pc:sldMasterMk cId="0" sldId="2147483648"/>
              <pc:sldLayoutMk cId="0" sldId="2147483650"/>
              <ac:spMk id="26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3DB467F6-6288-BA38-9088-1FA7F1DE7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>
            <a:extLst>
              <a:ext uri="{FF2B5EF4-FFF2-40B4-BE49-F238E27FC236}">
                <a16:creationId xmlns:a16="http://schemas.microsoft.com/office/drawing/2014/main" id="{059834FB-E7EE-9875-56A5-5EA58B4E5C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6:notes">
            <a:extLst>
              <a:ext uri="{FF2B5EF4-FFF2-40B4-BE49-F238E27FC236}">
                <a16:creationId xmlns:a16="http://schemas.microsoft.com/office/drawing/2014/main" id="{4E6F59D4-1115-74E5-1910-92F2D2C474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254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A6684B56-2E8F-DCDD-EA48-F4A1A7E88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>
            <a:extLst>
              <a:ext uri="{FF2B5EF4-FFF2-40B4-BE49-F238E27FC236}">
                <a16:creationId xmlns:a16="http://schemas.microsoft.com/office/drawing/2014/main" id="{759DC1A5-8A8B-18FE-3DBB-84DF919D12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:notes">
            <a:extLst>
              <a:ext uri="{FF2B5EF4-FFF2-40B4-BE49-F238E27FC236}">
                <a16:creationId xmlns:a16="http://schemas.microsoft.com/office/drawing/2014/main" id="{CC238E5C-C339-8B16-54D9-525A19CA87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2198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EF8BEE4F-986A-08F7-64C0-A1FA39359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>
            <a:extLst>
              <a:ext uri="{FF2B5EF4-FFF2-40B4-BE49-F238E27FC236}">
                <a16:creationId xmlns:a16="http://schemas.microsoft.com/office/drawing/2014/main" id="{C8E5CA18-3BAC-A949-D43A-AB11CBEA84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:notes">
            <a:extLst>
              <a:ext uri="{FF2B5EF4-FFF2-40B4-BE49-F238E27FC236}">
                <a16:creationId xmlns:a16="http://schemas.microsoft.com/office/drawing/2014/main" id="{7E50D20B-F644-D882-9DDB-3311D627D4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704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BC307C34-0726-BD7A-BED6-8116EE044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>
            <a:extLst>
              <a:ext uri="{FF2B5EF4-FFF2-40B4-BE49-F238E27FC236}">
                <a16:creationId xmlns:a16="http://schemas.microsoft.com/office/drawing/2014/main" id="{F156D19E-857A-D00F-36AB-5DF4EC56D8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:notes">
            <a:extLst>
              <a:ext uri="{FF2B5EF4-FFF2-40B4-BE49-F238E27FC236}">
                <a16:creationId xmlns:a16="http://schemas.microsoft.com/office/drawing/2014/main" id="{DBA77CEB-E066-0BE0-CA85-3F68684EFB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9723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>
          <a:extLst>
            <a:ext uri="{FF2B5EF4-FFF2-40B4-BE49-F238E27FC236}">
              <a16:creationId xmlns:a16="http://schemas.microsoft.com/office/drawing/2014/main" id="{2DECF3C9-46BE-87F0-DEB4-5F0CA5320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:notes">
            <a:extLst>
              <a:ext uri="{FF2B5EF4-FFF2-40B4-BE49-F238E27FC236}">
                <a16:creationId xmlns:a16="http://schemas.microsoft.com/office/drawing/2014/main" id="{FBA34A9D-13A1-3BFF-ED17-7C86916815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:notes">
            <a:extLst>
              <a:ext uri="{FF2B5EF4-FFF2-40B4-BE49-F238E27FC236}">
                <a16:creationId xmlns:a16="http://schemas.microsoft.com/office/drawing/2014/main" id="{5CE6DC37-B1C9-6879-9963-0D37FA5A13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007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>
          <a:extLst>
            <a:ext uri="{FF2B5EF4-FFF2-40B4-BE49-F238E27FC236}">
              <a16:creationId xmlns:a16="http://schemas.microsoft.com/office/drawing/2014/main" id="{8DE0885C-CFA2-A776-3A60-F4EC8D7E0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6b93486331c0673_0:notes">
            <a:extLst>
              <a:ext uri="{FF2B5EF4-FFF2-40B4-BE49-F238E27FC236}">
                <a16:creationId xmlns:a16="http://schemas.microsoft.com/office/drawing/2014/main" id="{0F4EA671-D92D-79FA-F51C-2EF8032DE0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76b93486331c0673_0:notes">
            <a:extLst>
              <a:ext uri="{FF2B5EF4-FFF2-40B4-BE49-F238E27FC236}">
                <a16:creationId xmlns:a16="http://schemas.microsoft.com/office/drawing/2014/main" id="{614EB6CA-7E4A-16DD-84CE-5501F2C119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2686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88972743-E915-F6BE-3715-BF34743D4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>
            <a:extLst>
              <a:ext uri="{FF2B5EF4-FFF2-40B4-BE49-F238E27FC236}">
                <a16:creationId xmlns:a16="http://schemas.microsoft.com/office/drawing/2014/main" id="{EAA60876-9D60-6F91-994D-04B14E1EA7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>
            <a:extLst>
              <a:ext uri="{FF2B5EF4-FFF2-40B4-BE49-F238E27FC236}">
                <a16:creationId xmlns:a16="http://schemas.microsoft.com/office/drawing/2014/main" id="{5CCAC18D-7E51-D78F-34D3-B0C44B1CF8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780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AE44406E-99F8-2BA8-117A-A1885C057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>
            <a:extLst>
              <a:ext uri="{FF2B5EF4-FFF2-40B4-BE49-F238E27FC236}">
                <a16:creationId xmlns:a16="http://schemas.microsoft.com/office/drawing/2014/main" id="{55C5889B-E631-436B-BE0B-3CC02BDFAE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>
            <a:extLst>
              <a:ext uri="{FF2B5EF4-FFF2-40B4-BE49-F238E27FC236}">
                <a16:creationId xmlns:a16="http://schemas.microsoft.com/office/drawing/2014/main" id="{7D21104A-5F00-3931-5360-AD05252AE9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383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>
          <a:extLst>
            <a:ext uri="{FF2B5EF4-FFF2-40B4-BE49-F238E27FC236}">
              <a16:creationId xmlns:a16="http://schemas.microsoft.com/office/drawing/2014/main" id="{E11E8CF8-C71A-386C-2C96-E0BEC4C8B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>
            <a:extLst>
              <a:ext uri="{FF2B5EF4-FFF2-40B4-BE49-F238E27FC236}">
                <a16:creationId xmlns:a16="http://schemas.microsoft.com/office/drawing/2014/main" id="{4CF9F4A4-2FF1-5CAA-EF86-B3939A3A94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:notes">
            <a:extLst>
              <a:ext uri="{FF2B5EF4-FFF2-40B4-BE49-F238E27FC236}">
                <a16:creationId xmlns:a16="http://schemas.microsoft.com/office/drawing/2014/main" id="{6898C09E-1B5C-3D86-2DAD-962FF067D3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1474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FE358F4A-11A7-6044-98BB-CF27E63FD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>
            <a:extLst>
              <a:ext uri="{FF2B5EF4-FFF2-40B4-BE49-F238E27FC236}">
                <a16:creationId xmlns:a16="http://schemas.microsoft.com/office/drawing/2014/main" id="{EE7CBF03-7314-7B53-97D3-27CEB21751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:notes">
            <a:extLst>
              <a:ext uri="{FF2B5EF4-FFF2-40B4-BE49-F238E27FC236}">
                <a16:creationId xmlns:a16="http://schemas.microsoft.com/office/drawing/2014/main" id="{DC89529E-ADAB-B275-0259-E5CBC05A5B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073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>
          <a:extLst>
            <a:ext uri="{FF2B5EF4-FFF2-40B4-BE49-F238E27FC236}">
              <a16:creationId xmlns:a16="http://schemas.microsoft.com/office/drawing/2014/main" id="{0541A5E6-8CA2-2DAB-6B88-846B6327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>
            <a:extLst>
              <a:ext uri="{FF2B5EF4-FFF2-40B4-BE49-F238E27FC236}">
                <a16:creationId xmlns:a16="http://schemas.microsoft.com/office/drawing/2014/main" id="{FC491296-C39E-B005-E309-C64E8AB83E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1:notes">
            <a:extLst>
              <a:ext uri="{FF2B5EF4-FFF2-40B4-BE49-F238E27FC236}">
                <a16:creationId xmlns:a16="http://schemas.microsoft.com/office/drawing/2014/main" id="{FE798E24-BDCA-8F00-19DD-7F4A04A025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0283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>
          <a:extLst>
            <a:ext uri="{FF2B5EF4-FFF2-40B4-BE49-F238E27FC236}">
              <a16:creationId xmlns:a16="http://schemas.microsoft.com/office/drawing/2014/main" id="{EC5F7613-8C06-A77F-443E-DB72D149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>
            <a:extLst>
              <a:ext uri="{FF2B5EF4-FFF2-40B4-BE49-F238E27FC236}">
                <a16:creationId xmlns:a16="http://schemas.microsoft.com/office/drawing/2014/main" id="{CB5B460A-BEE7-7942-15F9-DAC414E0B9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:notes">
            <a:extLst>
              <a:ext uri="{FF2B5EF4-FFF2-40B4-BE49-F238E27FC236}">
                <a16:creationId xmlns:a16="http://schemas.microsoft.com/office/drawing/2014/main" id="{9A7E1395-26FE-45A3-47B9-3007C09263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009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715869D-ED56-009B-A9FE-848FB448F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>
            <a:extLst>
              <a:ext uri="{FF2B5EF4-FFF2-40B4-BE49-F238E27FC236}">
                <a16:creationId xmlns:a16="http://schemas.microsoft.com/office/drawing/2014/main" id="{7165CB0D-49AD-F05F-9367-14550138AC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:notes">
            <a:extLst>
              <a:ext uri="{FF2B5EF4-FFF2-40B4-BE49-F238E27FC236}">
                <a16:creationId xmlns:a16="http://schemas.microsoft.com/office/drawing/2014/main" id="{81E2DE0C-796C-C1CD-CC95-6C3EE585AB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285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1202775-7524-0C15-CCDB-B0583662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>
            <a:extLst>
              <a:ext uri="{FF2B5EF4-FFF2-40B4-BE49-F238E27FC236}">
                <a16:creationId xmlns:a16="http://schemas.microsoft.com/office/drawing/2014/main" id="{F502675E-8513-3687-75B1-5BC1BDD86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:notes">
            <a:extLst>
              <a:ext uri="{FF2B5EF4-FFF2-40B4-BE49-F238E27FC236}">
                <a16:creationId xmlns:a16="http://schemas.microsoft.com/office/drawing/2014/main" id="{5FD3DCB8-5E4A-0D37-8CC6-68498B8EDD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248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72BE6944-85D1-6B34-30E5-E140C2002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>
            <a:extLst>
              <a:ext uri="{FF2B5EF4-FFF2-40B4-BE49-F238E27FC236}">
                <a16:creationId xmlns:a16="http://schemas.microsoft.com/office/drawing/2014/main" id="{38995E66-A6FF-1BA9-2986-656C20F519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:notes">
            <a:extLst>
              <a:ext uri="{FF2B5EF4-FFF2-40B4-BE49-F238E27FC236}">
                <a16:creationId xmlns:a16="http://schemas.microsoft.com/office/drawing/2014/main" id="{DCF18C82-23C7-C34B-A5C3-2E67F94FF1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39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9E08F783-7A62-77C2-4541-F42B015BC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>
            <a:extLst>
              <a:ext uri="{FF2B5EF4-FFF2-40B4-BE49-F238E27FC236}">
                <a16:creationId xmlns:a16="http://schemas.microsoft.com/office/drawing/2014/main" id="{CA2BA3B9-93F7-1FB7-D811-83028D2306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:notes">
            <a:extLst>
              <a:ext uri="{FF2B5EF4-FFF2-40B4-BE49-F238E27FC236}">
                <a16:creationId xmlns:a16="http://schemas.microsoft.com/office/drawing/2014/main" id="{0865A159-5121-CF08-0AAC-9076A788A3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90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33EF041C-F5FA-D56F-83CA-CA396C33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>
            <a:extLst>
              <a:ext uri="{FF2B5EF4-FFF2-40B4-BE49-F238E27FC236}">
                <a16:creationId xmlns:a16="http://schemas.microsoft.com/office/drawing/2014/main" id="{110546CE-C2BF-7B13-2B54-37FEA4BD36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:notes">
            <a:extLst>
              <a:ext uri="{FF2B5EF4-FFF2-40B4-BE49-F238E27FC236}">
                <a16:creationId xmlns:a16="http://schemas.microsoft.com/office/drawing/2014/main" id="{E220301F-B41E-8C96-F72F-974D71A757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948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3DFB8590-F5D5-AC94-FDF9-ADA7B3B8E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>
            <a:extLst>
              <a:ext uri="{FF2B5EF4-FFF2-40B4-BE49-F238E27FC236}">
                <a16:creationId xmlns:a16="http://schemas.microsoft.com/office/drawing/2014/main" id="{86C7294F-1D72-1B27-7A40-EB72F1FBFE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2:notes">
            <a:extLst>
              <a:ext uri="{FF2B5EF4-FFF2-40B4-BE49-F238E27FC236}">
                <a16:creationId xmlns:a16="http://schemas.microsoft.com/office/drawing/2014/main" id="{4F0663C6-A645-74D1-AE17-4759E11E41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8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>
          <a:extLst>
            <a:ext uri="{FF2B5EF4-FFF2-40B4-BE49-F238E27FC236}">
              <a16:creationId xmlns:a16="http://schemas.microsoft.com/office/drawing/2014/main" id="{688C45B3-620B-9E7B-B3CA-B5B2CCA6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>
            <a:extLst>
              <a:ext uri="{FF2B5EF4-FFF2-40B4-BE49-F238E27FC236}">
                <a16:creationId xmlns:a16="http://schemas.microsoft.com/office/drawing/2014/main" id="{FC226124-6694-E525-E4D8-24945A6C46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:notes">
            <a:extLst>
              <a:ext uri="{FF2B5EF4-FFF2-40B4-BE49-F238E27FC236}">
                <a16:creationId xmlns:a16="http://schemas.microsoft.com/office/drawing/2014/main" id="{7C927BDE-93E6-F3DD-203D-6A1C882409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853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>
            <a:spLocks noGrp="1"/>
          </p:cNvSpPr>
          <p:nvPr>
            <p:ph type="pic" idx="2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5"/>
          <p:cNvSpPr txBox="1">
            <a:spLocks noGrp="1"/>
          </p:cNvSpPr>
          <p:nvPr>
            <p:ph type="body" idx="1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6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87" name="Google Shape;87;p27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2" name="Google Shape;102;p2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lang="en-U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0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1"/>
          </p:nvPr>
        </p:nvSpPr>
        <p:spPr>
          <a:xfrm rot="5400000">
            <a:off x="4532312" y="-723899"/>
            <a:ext cx="3124201" cy="990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 rot="5400000">
            <a:off x="7351354" y="2095143"/>
            <a:ext cx="5181601" cy="221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1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4876800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0612" y="2667000"/>
            <a:ext cx="4876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1141412" y="3243262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443133" y="2667000"/>
            <a:ext cx="46042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800"/>
              <a:buNone/>
              <a:defRPr sz="2800" b="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0612" y="3243262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marL="1828800" lvl="3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03812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>
              <a:spcBef>
                <a:spcPts val="600"/>
              </a:spcBef>
              <a:spcAft>
                <a:spcPts val="600"/>
              </a:spcAft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7433733" y="-18288"/>
            <a:ext cx="3276599" cy="690372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10742612" y="5883275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33.sv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33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github.com/public-apis/public-apis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"/>
          <p:cNvSpPr txBox="1">
            <a:spLocks noGrp="1"/>
          </p:cNvSpPr>
          <p:nvPr>
            <p:ph type="ctrTitle"/>
          </p:nvPr>
        </p:nvSpPr>
        <p:spPr>
          <a:xfrm>
            <a:off x="920814" y="644632"/>
            <a:ext cx="10367498" cy="298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Universal </a:t>
            </a:r>
            <a:r>
              <a:rPr lang="en-US" sz="6600" dirty="0" err="1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GenAI</a:t>
            </a:r>
            <a:r>
              <a:rPr lang="en-US" sz="6600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 Agent</a:t>
            </a:r>
            <a:endParaRPr dirty="0"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"/>
          <p:cNvSpPr txBox="1">
            <a:spLocks noGrp="1"/>
          </p:cNvSpPr>
          <p:nvPr>
            <p:ph type="subTitle" idx="1"/>
          </p:nvPr>
        </p:nvSpPr>
        <p:spPr>
          <a:xfrm>
            <a:off x="2038449" y="3916400"/>
            <a:ext cx="8132227" cy="180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800" dirty="0">
                <a:solidFill>
                  <a:srgbClr val="FFFFFF"/>
                </a:solidFill>
              </a:rPr>
              <a:t>COMP4801 Final Year Project</a:t>
            </a:r>
            <a:endParaRPr sz="2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76"/>
              </a:spcBef>
              <a:spcAft>
                <a:spcPts val="0"/>
              </a:spcAft>
              <a:buSzPct val="100000"/>
              <a:buNone/>
            </a:pPr>
            <a:r>
              <a:rPr lang="en-US" sz="2800" dirty="0">
                <a:solidFill>
                  <a:srgbClr val="FFFFFF"/>
                </a:solidFill>
              </a:rPr>
              <a:t>FUNG Ho Sang (3035927386)</a:t>
            </a:r>
            <a:endParaRPr sz="2800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1076"/>
              </a:spcBef>
              <a:spcAft>
                <a:spcPts val="0"/>
              </a:spcAft>
              <a:buSzPct val="100000"/>
              <a:buNone/>
            </a:pPr>
            <a:r>
              <a:rPr lang="en-US" sz="2800" dirty="0">
                <a:solidFill>
                  <a:srgbClr val="FFFFFF"/>
                </a:solidFill>
              </a:rPr>
              <a:t>24/4/2025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34" name="Google Shape;134;p1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1</a:t>
            </a:fld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body" idx="1"/>
          </p:nvPr>
        </p:nvSpPr>
        <p:spPr>
          <a:xfrm>
            <a:off x="1138728" y="1735695"/>
            <a:ext cx="10805029" cy="435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Help users </a:t>
            </a:r>
            <a:r>
              <a:rPr lang="en-US" sz="4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save time &amp; energy </a:t>
            </a:r>
            <a:r>
              <a:rPr lang="en-US" sz="4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</a:p>
          <a:p>
            <a:pPr marL="571500" indent="-571500">
              <a:spcBef>
                <a:spcPts val="0"/>
              </a:spcBef>
              <a:buSzPts val="4400"/>
            </a:pPr>
            <a:r>
              <a:rPr lang="en-US" sz="4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4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btaining personalized information</a:t>
            </a:r>
          </a:p>
          <a:p>
            <a:pPr marL="571500" indent="-571500">
              <a:spcBef>
                <a:spcPts val="0"/>
              </a:spcBef>
              <a:buSzPts val="4400"/>
            </a:pPr>
            <a:r>
              <a:rPr lang="en-US" sz="4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Performing routine tasks</a:t>
            </a:r>
            <a:endParaRPr dirty="0"/>
          </a:p>
        </p:txBody>
      </p:sp>
      <p:sp>
        <p:nvSpPr>
          <p:cNvPr id="166" name="Google Shape;166;p4"/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AIM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4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" name="Graphic 2" descr="Clock with solid fill">
            <a:extLst>
              <a:ext uri="{FF2B5EF4-FFF2-40B4-BE49-F238E27FC236}">
                <a16:creationId xmlns:a16="http://schemas.microsoft.com/office/drawing/2014/main" id="{A34211B8-4E56-41FB-1CC8-017C800D9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3946" y="2062633"/>
            <a:ext cx="1024354" cy="1024354"/>
          </a:xfrm>
          <a:prstGeom prst="rect">
            <a:avLst/>
          </a:prstGeom>
        </p:spPr>
      </p:pic>
      <p:pic>
        <p:nvPicPr>
          <p:cNvPr id="5" name="Graphic 4" descr="Angel face outline with solid fill">
            <a:extLst>
              <a:ext uri="{FF2B5EF4-FFF2-40B4-BE49-F238E27FC236}">
                <a16:creationId xmlns:a16="http://schemas.microsoft.com/office/drawing/2014/main" id="{FA1CA476-B154-E0B7-102B-26C31CA75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208" y="2141653"/>
            <a:ext cx="945334" cy="945334"/>
          </a:xfrm>
          <a:prstGeom prst="rect">
            <a:avLst/>
          </a:prstGeom>
        </p:spPr>
      </p:pic>
      <p:pic>
        <p:nvPicPr>
          <p:cNvPr id="9" name="Graphic 8" descr="Add with solid fill">
            <a:extLst>
              <a:ext uri="{FF2B5EF4-FFF2-40B4-BE49-F238E27FC236}">
                <a16:creationId xmlns:a16="http://schemas.microsoft.com/office/drawing/2014/main" id="{695ACDC0-0A19-DF1F-22B2-42618DAA2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4332" y="2062633"/>
            <a:ext cx="185267" cy="185267"/>
          </a:xfrm>
          <a:prstGeom prst="rect">
            <a:avLst/>
          </a:prstGeom>
        </p:spPr>
      </p:pic>
      <p:pic>
        <p:nvPicPr>
          <p:cNvPr id="10" name="Graphic 9" descr="Add with solid fill">
            <a:extLst>
              <a:ext uri="{FF2B5EF4-FFF2-40B4-BE49-F238E27FC236}">
                <a16:creationId xmlns:a16="http://schemas.microsoft.com/office/drawing/2014/main" id="{2AF60C9B-1D5A-DFE3-90FF-92C4502F2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8300" y="1930693"/>
            <a:ext cx="185267" cy="185267"/>
          </a:xfrm>
          <a:prstGeom prst="rect">
            <a:avLst/>
          </a:prstGeom>
        </p:spPr>
      </p:pic>
      <p:pic>
        <p:nvPicPr>
          <p:cNvPr id="11" name="Graphic 10" descr="Add with solid fill">
            <a:extLst>
              <a:ext uri="{FF2B5EF4-FFF2-40B4-BE49-F238E27FC236}">
                <a16:creationId xmlns:a16="http://schemas.microsoft.com/office/drawing/2014/main" id="{EFCC0F74-B4E1-804D-9B7C-06139F86BF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9908" y="2123579"/>
            <a:ext cx="185267" cy="185267"/>
          </a:xfrm>
          <a:prstGeom prst="rect">
            <a:avLst/>
          </a:prstGeom>
        </p:spPr>
      </p:pic>
      <p:pic>
        <p:nvPicPr>
          <p:cNvPr id="12" name="Graphic 11" descr="Add with solid fill">
            <a:extLst>
              <a:ext uri="{FF2B5EF4-FFF2-40B4-BE49-F238E27FC236}">
                <a16:creationId xmlns:a16="http://schemas.microsoft.com/office/drawing/2014/main" id="{06C42DE3-9A10-A95F-8B1E-6693405B1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18963" y="1985225"/>
            <a:ext cx="185267" cy="1852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/>
          <p:nvPr/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892030" y="1466314"/>
            <a:ext cx="11050588" cy="44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60400" indent="-457200">
              <a:lnSpc>
                <a:spcPct val="150000"/>
              </a:lnSpc>
              <a:spcBef>
                <a:spcPts val="620"/>
              </a:spcBef>
              <a:buClr>
                <a:srgbClr val="FFFFFF"/>
              </a:buClr>
              <a:buSzPts val="3200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Develop an All-Purpose </a:t>
            </a:r>
            <a:r>
              <a:rPr lang="en-US" sz="32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GenAI</a:t>
            </a: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-Embedded Agent that can: </a:t>
            </a:r>
          </a:p>
          <a:p>
            <a:pPr marL="1117600" lvl="1" indent="-457200">
              <a:lnSpc>
                <a:spcPct val="150000"/>
              </a:lnSpc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Integrate seamlessly with a wide range of third-party services</a:t>
            </a:r>
          </a:p>
          <a:p>
            <a:pPr marL="1117600" lvl="1" indent="-457200">
              <a:lnSpc>
                <a:spcPct val="150000"/>
              </a:lnSpc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Deliver tailored content to users regularly (e.g. daily)</a:t>
            </a:r>
          </a:p>
          <a:p>
            <a:pPr marL="1117600" lvl="1" indent="-457200">
              <a:lnSpc>
                <a:spcPct val="150000"/>
              </a:lnSpc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Allow effortless user interaction</a:t>
            </a:r>
          </a:p>
          <a:p>
            <a:pPr marL="660400" indent="-457200">
              <a:lnSpc>
                <a:spcPct val="200000"/>
              </a:lnSpc>
              <a:spcBef>
                <a:spcPts val="620"/>
              </a:spcBef>
              <a:buClr>
                <a:srgbClr val="FFFFFF"/>
              </a:buClr>
              <a:buSzPts val="3200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explore new use cases of </a:t>
            </a:r>
            <a:r>
              <a:rPr lang="en-US" sz="32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GenAI</a:t>
            </a: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 a content delivery system</a:t>
            </a:r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" name="Graphic 1" descr="Robot outline">
            <a:extLst>
              <a:ext uri="{FF2B5EF4-FFF2-40B4-BE49-F238E27FC236}">
                <a16:creationId xmlns:a16="http://schemas.microsoft.com/office/drawing/2014/main" id="{C2859C50-F4F8-9017-455C-5665602E0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72752" y="4178410"/>
            <a:ext cx="896481" cy="896481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2F4B2F25-D1D7-45E6-211C-9E06D1ECED80}"/>
              </a:ext>
            </a:extLst>
          </p:cNvPr>
          <p:cNvSpPr/>
          <p:nvPr/>
        </p:nvSpPr>
        <p:spPr>
          <a:xfrm>
            <a:off x="7981206" y="3969812"/>
            <a:ext cx="2515038" cy="417195"/>
          </a:xfrm>
          <a:prstGeom prst="wedgeRectCallout">
            <a:avLst>
              <a:gd name="adj1" fmla="val -48647"/>
              <a:gd name="adj2" fmla="val 12193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Calibri"/>
              </a:rPr>
              <a:t>I CAN DO EVERYTHING!</a:t>
            </a:r>
            <a:endParaRPr lang="en-US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 txBox="1"/>
          <p:nvPr/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USER-FACING WORKFLOW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6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8" name="Google Shape;180;p6">
            <a:extLst>
              <a:ext uri="{FF2B5EF4-FFF2-40B4-BE49-F238E27FC236}">
                <a16:creationId xmlns:a16="http://schemas.microsoft.com/office/drawing/2014/main" id="{1A715198-B05A-54F0-3BE8-2064B0DF724A}"/>
              </a:ext>
            </a:extLst>
          </p:cNvPr>
          <p:cNvSpPr txBox="1">
            <a:spLocks/>
          </p:cNvSpPr>
          <p:nvPr/>
        </p:nvSpPr>
        <p:spPr>
          <a:xfrm>
            <a:off x="5680102" y="2741611"/>
            <a:ext cx="3468997" cy="92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Location: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 Type: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Experience Level:</a:t>
            </a:r>
          </a:p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0;p6">
            <a:extLst>
              <a:ext uri="{FF2B5EF4-FFF2-40B4-BE49-F238E27FC236}">
                <a16:creationId xmlns:a16="http://schemas.microsoft.com/office/drawing/2014/main" id="{BF4F0B27-C374-87AE-942A-62AFC15C7097}"/>
              </a:ext>
            </a:extLst>
          </p:cNvPr>
          <p:cNvSpPr txBox="1">
            <a:spLocks/>
          </p:cNvSpPr>
          <p:nvPr/>
        </p:nvSpPr>
        <p:spPr>
          <a:xfrm>
            <a:off x="290675" y="1832851"/>
            <a:ext cx="452374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Select preferences</a:t>
            </a:r>
          </a:p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2;p3">
            <a:extLst>
              <a:ext uri="{FF2B5EF4-FFF2-40B4-BE49-F238E27FC236}">
                <a16:creationId xmlns:a16="http://schemas.microsoft.com/office/drawing/2014/main" id="{FE04FBB0-03EA-2922-B3AA-7C76E0E5A056}"/>
              </a:ext>
            </a:extLst>
          </p:cNvPr>
          <p:cNvSpPr/>
          <p:nvPr/>
        </p:nvSpPr>
        <p:spPr>
          <a:xfrm>
            <a:off x="431443" y="1676731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53;p3">
            <a:extLst>
              <a:ext uri="{FF2B5EF4-FFF2-40B4-BE49-F238E27FC236}">
                <a16:creationId xmlns:a16="http://schemas.microsoft.com/office/drawing/2014/main" id="{E81A89A5-1B3C-0D21-4BA2-B1DBAE816D14}"/>
              </a:ext>
            </a:extLst>
          </p:cNvPr>
          <p:cNvSpPr txBox="1"/>
          <p:nvPr/>
        </p:nvSpPr>
        <p:spPr>
          <a:xfrm>
            <a:off x="522601" y="1611553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80;p6">
            <a:extLst>
              <a:ext uri="{FF2B5EF4-FFF2-40B4-BE49-F238E27FC236}">
                <a16:creationId xmlns:a16="http://schemas.microsoft.com/office/drawing/2014/main" id="{E6C066DF-7330-5698-A50D-DED967E4812B}"/>
              </a:ext>
            </a:extLst>
          </p:cNvPr>
          <p:cNvSpPr txBox="1">
            <a:spLocks/>
          </p:cNvSpPr>
          <p:nvPr/>
        </p:nvSpPr>
        <p:spPr>
          <a:xfrm>
            <a:off x="1640383" y="2003096"/>
            <a:ext cx="4523743" cy="224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Football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 postings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Cats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Fashion</a:t>
            </a:r>
          </a:p>
        </p:txBody>
      </p:sp>
      <p:pic>
        <p:nvPicPr>
          <p:cNvPr id="33" name="Graphic 32" descr="Checkbox Checked with solid fill">
            <a:extLst>
              <a:ext uri="{FF2B5EF4-FFF2-40B4-BE49-F238E27FC236}">
                <a16:creationId xmlns:a16="http://schemas.microsoft.com/office/drawing/2014/main" id="{F3CA680A-6B8D-A7D2-DC90-953DC2AA7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" y="2624286"/>
            <a:ext cx="613321" cy="613321"/>
          </a:xfrm>
          <a:prstGeom prst="rect">
            <a:avLst/>
          </a:prstGeom>
        </p:spPr>
      </p:pic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3B6AD9D6-9C8D-6B06-92CB-25EA38F42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281" y="3033514"/>
            <a:ext cx="613321" cy="613321"/>
          </a:xfrm>
          <a:prstGeom prst="rect">
            <a:avLst/>
          </a:prstGeom>
        </p:spPr>
      </p:pic>
      <p:sp>
        <p:nvSpPr>
          <p:cNvPr id="36" name="Google Shape;152;p3">
            <a:extLst>
              <a:ext uri="{FF2B5EF4-FFF2-40B4-BE49-F238E27FC236}">
                <a16:creationId xmlns:a16="http://schemas.microsoft.com/office/drawing/2014/main" id="{6659E6FC-812F-BFB8-69B4-9169BE437EDE}"/>
              </a:ext>
            </a:extLst>
          </p:cNvPr>
          <p:cNvSpPr/>
          <p:nvPr/>
        </p:nvSpPr>
        <p:spPr>
          <a:xfrm>
            <a:off x="4948564" y="1712319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153;p3">
            <a:extLst>
              <a:ext uri="{FF2B5EF4-FFF2-40B4-BE49-F238E27FC236}">
                <a16:creationId xmlns:a16="http://schemas.microsoft.com/office/drawing/2014/main" id="{0C960E4B-1913-497D-5797-E215E497B368}"/>
              </a:ext>
            </a:extLst>
          </p:cNvPr>
          <p:cNvSpPr txBox="1"/>
          <p:nvPr/>
        </p:nvSpPr>
        <p:spPr>
          <a:xfrm>
            <a:off x="5039722" y="1647141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1FB2948-5E39-BB3F-6A4B-2CF087B567AC}"/>
              </a:ext>
            </a:extLst>
          </p:cNvPr>
          <p:cNvCxnSpPr>
            <a:cxnSpLocks/>
          </p:cNvCxnSpPr>
          <p:nvPr/>
        </p:nvCxnSpPr>
        <p:spPr>
          <a:xfrm flipV="1">
            <a:off x="3652376" y="2928392"/>
            <a:ext cx="1790605" cy="369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Google Shape;180;p6">
            <a:extLst>
              <a:ext uri="{FF2B5EF4-FFF2-40B4-BE49-F238E27FC236}">
                <a16:creationId xmlns:a16="http://schemas.microsoft.com/office/drawing/2014/main" id="{B0068AFF-E657-6BF3-3796-EC4F9E7BE3D6}"/>
              </a:ext>
            </a:extLst>
          </p:cNvPr>
          <p:cNvSpPr txBox="1">
            <a:spLocks/>
          </p:cNvSpPr>
          <p:nvPr/>
        </p:nvSpPr>
        <p:spPr>
          <a:xfrm>
            <a:off x="5300914" y="1650644"/>
            <a:ext cx="387207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Input additional info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45" descr="A white square with black background&#10;&#10;Description automatically generated">
            <a:extLst>
              <a:ext uri="{FF2B5EF4-FFF2-40B4-BE49-F238E27FC236}">
                <a16:creationId xmlns:a16="http://schemas.microsoft.com/office/drawing/2014/main" id="{6226C10C-176F-E3C3-8D31-816077CB8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1" y="2210749"/>
            <a:ext cx="619375" cy="619375"/>
          </a:xfrm>
          <a:prstGeom prst="rect">
            <a:avLst/>
          </a:prstGeom>
        </p:spPr>
      </p:pic>
      <p:pic>
        <p:nvPicPr>
          <p:cNvPr id="48" name="Picture 47" descr="A white square with black background&#10;&#10;Description automatically generated">
            <a:extLst>
              <a:ext uri="{FF2B5EF4-FFF2-40B4-BE49-F238E27FC236}">
                <a16:creationId xmlns:a16="http://schemas.microsoft.com/office/drawing/2014/main" id="{EA349203-6DDF-7524-C9AE-6E75FB740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281" y="3471895"/>
            <a:ext cx="619375" cy="619375"/>
          </a:xfrm>
          <a:prstGeom prst="rect">
            <a:avLst/>
          </a:prstGeom>
        </p:spPr>
      </p:pic>
      <p:pic>
        <p:nvPicPr>
          <p:cNvPr id="49" name="Graphic 48" descr="Checkbox Checked with solid fill">
            <a:extLst>
              <a:ext uri="{FF2B5EF4-FFF2-40B4-BE49-F238E27FC236}">
                <a16:creationId xmlns:a16="http://schemas.microsoft.com/office/drawing/2014/main" id="{98D024DB-09A0-D7AB-91B7-51E066EE1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5251" y="5427306"/>
            <a:ext cx="613321" cy="613321"/>
          </a:xfrm>
          <a:prstGeom prst="rect">
            <a:avLst/>
          </a:prstGeom>
        </p:spPr>
      </p:pic>
      <p:pic>
        <p:nvPicPr>
          <p:cNvPr id="50" name="Picture 49" descr="A white square with black background&#10;&#10;Description automatically generated">
            <a:extLst>
              <a:ext uri="{FF2B5EF4-FFF2-40B4-BE49-F238E27FC236}">
                <a16:creationId xmlns:a16="http://schemas.microsoft.com/office/drawing/2014/main" id="{F633FE81-AA51-BC07-8B42-203131F5D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251" y="5865687"/>
            <a:ext cx="619375" cy="619375"/>
          </a:xfrm>
          <a:prstGeom prst="rect">
            <a:avLst/>
          </a:prstGeom>
        </p:spPr>
      </p:pic>
      <p:pic>
        <p:nvPicPr>
          <p:cNvPr id="51" name="Picture 50" descr="A white square with black background&#10;&#10;Description automatically generated">
            <a:extLst>
              <a:ext uri="{FF2B5EF4-FFF2-40B4-BE49-F238E27FC236}">
                <a16:creationId xmlns:a16="http://schemas.microsoft.com/office/drawing/2014/main" id="{C9C12A12-2511-A3E5-B49E-9D727E20A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251" y="4999555"/>
            <a:ext cx="619375" cy="619375"/>
          </a:xfrm>
          <a:prstGeom prst="rect">
            <a:avLst/>
          </a:prstGeom>
        </p:spPr>
      </p:pic>
      <p:sp>
        <p:nvSpPr>
          <p:cNvPr id="52" name="Google Shape;152;p3">
            <a:extLst>
              <a:ext uri="{FF2B5EF4-FFF2-40B4-BE49-F238E27FC236}">
                <a16:creationId xmlns:a16="http://schemas.microsoft.com/office/drawing/2014/main" id="{0947AF04-539C-6FAB-9668-CDA43071583F}"/>
              </a:ext>
            </a:extLst>
          </p:cNvPr>
          <p:cNvSpPr/>
          <p:nvPr/>
        </p:nvSpPr>
        <p:spPr>
          <a:xfrm>
            <a:off x="3158694" y="4407477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153;p3">
            <a:extLst>
              <a:ext uri="{FF2B5EF4-FFF2-40B4-BE49-F238E27FC236}">
                <a16:creationId xmlns:a16="http://schemas.microsoft.com/office/drawing/2014/main" id="{7A8F4174-3222-5EC0-44B2-3F5D79112C36}"/>
              </a:ext>
            </a:extLst>
          </p:cNvPr>
          <p:cNvSpPr txBox="1"/>
          <p:nvPr/>
        </p:nvSpPr>
        <p:spPr>
          <a:xfrm>
            <a:off x="3249852" y="4342299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80;p6">
            <a:extLst>
              <a:ext uri="{FF2B5EF4-FFF2-40B4-BE49-F238E27FC236}">
                <a16:creationId xmlns:a16="http://schemas.microsoft.com/office/drawing/2014/main" id="{A00FED69-10F1-9BCA-E024-026A841BAA03}"/>
              </a:ext>
            </a:extLst>
          </p:cNvPr>
          <p:cNvSpPr txBox="1">
            <a:spLocks/>
          </p:cNvSpPr>
          <p:nvPr/>
        </p:nvSpPr>
        <p:spPr>
          <a:xfrm>
            <a:off x="3052925" y="4570303"/>
            <a:ext cx="56243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Interval to receive content</a:t>
            </a:r>
          </a:p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80;p6">
            <a:extLst>
              <a:ext uri="{FF2B5EF4-FFF2-40B4-BE49-F238E27FC236}">
                <a16:creationId xmlns:a16="http://schemas.microsoft.com/office/drawing/2014/main" id="{B560A7BB-4AEC-FC85-D6B5-7AB344A8C99E}"/>
              </a:ext>
            </a:extLst>
          </p:cNvPr>
          <p:cNvSpPr txBox="1">
            <a:spLocks/>
          </p:cNvSpPr>
          <p:nvPr/>
        </p:nvSpPr>
        <p:spPr>
          <a:xfrm>
            <a:off x="4308379" y="5246556"/>
            <a:ext cx="3468997" cy="92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spcBef>
                <a:spcPts val="15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Hourly</a:t>
            </a:r>
          </a:p>
          <a:p>
            <a:pPr marL="0" indent="0">
              <a:spcBef>
                <a:spcPts val="15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Daily</a:t>
            </a:r>
          </a:p>
          <a:p>
            <a:pPr marL="0" indent="0">
              <a:spcBef>
                <a:spcPts val="15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Weekly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80;p6">
            <a:extLst>
              <a:ext uri="{FF2B5EF4-FFF2-40B4-BE49-F238E27FC236}">
                <a16:creationId xmlns:a16="http://schemas.microsoft.com/office/drawing/2014/main" id="{F3124DB9-C691-6FBA-50DE-EF504F631646}"/>
              </a:ext>
            </a:extLst>
          </p:cNvPr>
          <p:cNvSpPr txBox="1">
            <a:spLocks/>
          </p:cNvSpPr>
          <p:nvPr/>
        </p:nvSpPr>
        <p:spPr>
          <a:xfrm rot="20822503">
            <a:off x="7546476" y="5421731"/>
            <a:ext cx="56243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5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 SET!</a:t>
            </a:r>
            <a:endParaRPr lang="en-US" sz="5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raphic 56" descr="Database with solid fill">
            <a:extLst>
              <a:ext uri="{FF2B5EF4-FFF2-40B4-BE49-F238E27FC236}">
                <a16:creationId xmlns:a16="http://schemas.microsoft.com/office/drawing/2014/main" id="{8B43375A-D00B-C4E2-47A0-D9C3484AD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20161" y="3256461"/>
            <a:ext cx="1402398" cy="1402398"/>
          </a:xfrm>
          <a:prstGeom prst="rect">
            <a:avLst/>
          </a:prstGeom>
        </p:spPr>
      </p:pic>
      <p:sp>
        <p:nvSpPr>
          <p:cNvPr id="58" name="Google Shape;180;p6">
            <a:extLst>
              <a:ext uri="{FF2B5EF4-FFF2-40B4-BE49-F238E27FC236}">
                <a16:creationId xmlns:a16="http://schemas.microsoft.com/office/drawing/2014/main" id="{80663FD6-FC45-CC24-C34D-E88FD20FA1AF}"/>
              </a:ext>
            </a:extLst>
          </p:cNvPr>
          <p:cNvSpPr txBox="1">
            <a:spLocks/>
          </p:cNvSpPr>
          <p:nvPr/>
        </p:nvSpPr>
        <p:spPr>
          <a:xfrm>
            <a:off x="7209185" y="4335892"/>
            <a:ext cx="56243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HK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Created user profile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 animBg="1"/>
      <p:bldP spid="16" grpId="0"/>
      <p:bldP spid="32" grpId="0"/>
      <p:bldP spid="36" grpId="0" animBg="1"/>
      <p:bldP spid="37" grpId="0"/>
      <p:bldP spid="41" grpId="0"/>
      <p:bldP spid="52" grpId="0" animBg="1"/>
      <p:bldP spid="53" grpId="0"/>
      <p:bldP spid="54" grpId="0"/>
      <p:bldP spid="55" grpId="0"/>
      <p:bldP spid="56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8AD15065-C85E-DE9D-F601-B03BCB8F4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>
            <a:extLst>
              <a:ext uri="{FF2B5EF4-FFF2-40B4-BE49-F238E27FC236}">
                <a16:creationId xmlns:a16="http://schemas.microsoft.com/office/drawing/2014/main" id="{D41D3C4E-83F8-7C09-7C27-82415B379458}"/>
              </a:ext>
            </a:extLst>
          </p:cNvPr>
          <p:cNvSpPr txBox="1"/>
          <p:nvPr/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6">
            <a:extLst>
              <a:ext uri="{FF2B5EF4-FFF2-40B4-BE49-F238E27FC236}">
                <a16:creationId xmlns:a16="http://schemas.microsoft.com/office/drawing/2014/main" id="{0D1DC101-8925-44B7-B028-A57CEBC4CC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" name="Graphic 2" descr="Internet outline">
            <a:extLst>
              <a:ext uri="{FF2B5EF4-FFF2-40B4-BE49-F238E27FC236}">
                <a16:creationId xmlns:a16="http://schemas.microsoft.com/office/drawing/2014/main" id="{DEF272C4-6763-51E8-F49E-A1A050CC2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125" y="3297737"/>
            <a:ext cx="1328928" cy="132892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66FFDDB-091E-1FBC-97B3-86CF6A51D303}"/>
              </a:ext>
            </a:extLst>
          </p:cNvPr>
          <p:cNvSpPr/>
          <p:nvPr/>
        </p:nvSpPr>
        <p:spPr>
          <a:xfrm>
            <a:off x="1947185" y="2279548"/>
            <a:ext cx="1548935" cy="1400051"/>
          </a:xfrm>
          <a:prstGeom prst="wedgeRectCallout">
            <a:avLst>
              <a:gd name="adj1" fmla="val -72493"/>
              <a:gd name="adj2" fmla="val 7715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Bahnschrift SemiCondensed" panose="020B0502040204020203" pitchFamily="34" charset="0"/>
                <a:ea typeface="Calibri"/>
                <a:cs typeface="Aharoni" panose="020F0502020204030204" pitchFamily="2" charset="-79"/>
                <a:sym typeface="Calibri"/>
              </a:rPr>
              <a:t>________________________________________________________________________________________________________________________</a:t>
            </a:r>
            <a:endParaRPr lang="en-US" dirty="0">
              <a:latin typeface="Bahnschrift SemiCondensed" panose="020B0502040204020203" pitchFamily="34" charset="0"/>
              <a:cs typeface="Aharoni" panose="020F0502020204030204" pitchFamily="2" charset="-79"/>
            </a:endParaRPr>
          </a:p>
        </p:txBody>
      </p:sp>
      <p:pic>
        <p:nvPicPr>
          <p:cNvPr id="6" name="Graphic 5" descr="Ringer outline">
            <a:extLst>
              <a:ext uri="{FF2B5EF4-FFF2-40B4-BE49-F238E27FC236}">
                <a16:creationId xmlns:a16="http://schemas.microsoft.com/office/drawing/2014/main" id="{3E6CA106-9EE9-0D0D-3588-4261F868A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3985" y="3396797"/>
            <a:ext cx="1130809" cy="1130809"/>
          </a:xfrm>
          <a:prstGeom prst="rect">
            <a:avLst/>
          </a:prstGeom>
        </p:spPr>
      </p:pic>
      <p:pic>
        <p:nvPicPr>
          <p:cNvPr id="7" name="Google Shape;189;p7">
            <a:extLst>
              <a:ext uri="{FF2B5EF4-FFF2-40B4-BE49-F238E27FC236}">
                <a16:creationId xmlns:a16="http://schemas.microsoft.com/office/drawing/2014/main" id="{D2A31A62-C4EF-507C-3022-3E46EDDB5B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38928" y="3636898"/>
            <a:ext cx="1757513" cy="6760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0;p6">
            <a:extLst>
              <a:ext uri="{FF2B5EF4-FFF2-40B4-BE49-F238E27FC236}">
                <a16:creationId xmlns:a16="http://schemas.microsoft.com/office/drawing/2014/main" id="{9C9D11A7-BEA0-379F-08C2-831A37EFDF12}"/>
              </a:ext>
            </a:extLst>
          </p:cNvPr>
          <p:cNvSpPr txBox="1">
            <a:spLocks/>
          </p:cNvSpPr>
          <p:nvPr/>
        </p:nvSpPr>
        <p:spPr>
          <a:xfrm>
            <a:off x="5055402" y="4098128"/>
            <a:ext cx="3468997" cy="2339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Digest &amp; Personalized </a:t>
            </a: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by </a:t>
            </a:r>
            <a:r>
              <a:rPr lang="en-US" sz="28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GenAI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endParaRPr lang="en-US" sz="1600" b="1" dirty="0">
              <a:solidFill>
                <a:srgbClr val="FFFFFF"/>
              </a:solidFill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(Prompt Engineering)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80;p6">
            <a:extLst>
              <a:ext uri="{FF2B5EF4-FFF2-40B4-BE49-F238E27FC236}">
                <a16:creationId xmlns:a16="http://schemas.microsoft.com/office/drawing/2014/main" id="{4EB3190A-C99A-31F3-A6D0-C6865E5DE766}"/>
              </a:ext>
            </a:extLst>
          </p:cNvPr>
          <p:cNvSpPr txBox="1">
            <a:spLocks/>
          </p:cNvSpPr>
          <p:nvPr/>
        </p:nvSpPr>
        <p:spPr>
          <a:xfrm>
            <a:off x="520373" y="4559808"/>
            <a:ext cx="452374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Scrape content from</a:t>
            </a:r>
          </a:p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 / API</a:t>
            </a:r>
          </a:p>
        </p:txBody>
      </p:sp>
      <p:sp>
        <p:nvSpPr>
          <p:cNvPr id="10" name="Google Shape;180;p6">
            <a:extLst>
              <a:ext uri="{FF2B5EF4-FFF2-40B4-BE49-F238E27FC236}">
                <a16:creationId xmlns:a16="http://schemas.microsoft.com/office/drawing/2014/main" id="{669A01C3-7C8F-5930-5C55-3C91BA402782}"/>
              </a:ext>
            </a:extLst>
          </p:cNvPr>
          <p:cNvSpPr txBox="1">
            <a:spLocks/>
          </p:cNvSpPr>
          <p:nvPr/>
        </p:nvSpPr>
        <p:spPr>
          <a:xfrm>
            <a:off x="8816556" y="4466433"/>
            <a:ext cx="2331944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ts val="2800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Deliver to user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raphic 11" descr="Male profile outline">
            <a:extLst>
              <a:ext uri="{FF2B5EF4-FFF2-40B4-BE49-F238E27FC236}">
                <a16:creationId xmlns:a16="http://schemas.microsoft.com/office/drawing/2014/main" id="{86F61EF6-E8E0-A55A-69FD-D2B96CC5D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59958" y="3429000"/>
            <a:ext cx="1130808" cy="1130808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41E2DF72-0E35-8AE9-B5DA-3020A7256542}"/>
              </a:ext>
            </a:extLst>
          </p:cNvPr>
          <p:cNvSpPr/>
          <p:nvPr/>
        </p:nvSpPr>
        <p:spPr>
          <a:xfrm>
            <a:off x="6357028" y="3537165"/>
            <a:ext cx="1548935" cy="560962"/>
          </a:xfrm>
          <a:prstGeom prst="wedgeRectCallout">
            <a:avLst>
              <a:gd name="adj1" fmla="val -42386"/>
              <a:gd name="adj2" fmla="val 10882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Bahnschrift SemiCondensed" panose="020B0502040204020203" pitchFamily="34" charset="0"/>
                <a:ea typeface="Calibri"/>
                <a:cs typeface="Aharoni" panose="020F0502020204030204" pitchFamily="2" charset="-79"/>
                <a:sym typeface="Calibri"/>
              </a:rPr>
              <a:t>________________________________________</a:t>
            </a:r>
            <a:endParaRPr lang="en-US" dirty="0">
              <a:latin typeface="Bahnschrift SemiCondensed" panose="020B0502040204020203" pitchFamily="34" charset="0"/>
              <a:cs typeface="Aharoni" panose="020F0502020204030204" pitchFamily="2" charset="-79"/>
            </a:endParaRPr>
          </a:p>
        </p:txBody>
      </p:sp>
      <p:sp>
        <p:nvSpPr>
          <p:cNvPr id="15" name="Google Shape;152;p3">
            <a:extLst>
              <a:ext uri="{FF2B5EF4-FFF2-40B4-BE49-F238E27FC236}">
                <a16:creationId xmlns:a16="http://schemas.microsoft.com/office/drawing/2014/main" id="{4DEFF97E-097F-DDA9-CC9B-441C55BF52B5}"/>
              </a:ext>
            </a:extLst>
          </p:cNvPr>
          <p:cNvSpPr/>
          <p:nvPr/>
        </p:nvSpPr>
        <p:spPr>
          <a:xfrm>
            <a:off x="505938" y="4624986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53;p3">
            <a:extLst>
              <a:ext uri="{FF2B5EF4-FFF2-40B4-BE49-F238E27FC236}">
                <a16:creationId xmlns:a16="http://schemas.microsoft.com/office/drawing/2014/main" id="{CD8BDAE3-93CA-B685-49DD-BA3A6B45511F}"/>
              </a:ext>
            </a:extLst>
          </p:cNvPr>
          <p:cNvSpPr txBox="1"/>
          <p:nvPr/>
        </p:nvSpPr>
        <p:spPr>
          <a:xfrm>
            <a:off x="597096" y="4559808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2;p3">
            <a:extLst>
              <a:ext uri="{FF2B5EF4-FFF2-40B4-BE49-F238E27FC236}">
                <a16:creationId xmlns:a16="http://schemas.microsoft.com/office/drawing/2014/main" id="{F7967D6D-4591-E40E-65CB-BE207514E5AF}"/>
              </a:ext>
            </a:extLst>
          </p:cNvPr>
          <p:cNvSpPr/>
          <p:nvPr/>
        </p:nvSpPr>
        <p:spPr>
          <a:xfrm>
            <a:off x="5376306" y="4992252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153;p3">
            <a:extLst>
              <a:ext uri="{FF2B5EF4-FFF2-40B4-BE49-F238E27FC236}">
                <a16:creationId xmlns:a16="http://schemas.microsoft.com/office/drawing/2014/main" id="{382A97F5-1E70-3FD5-ED3B-D56D4BB7FFC5}"/>
              </a:ext>
            </a:extLst>
          </p:cNvPr>
          <p:cNvSpPr txBox="1"/>
          <p:nvPr/>
        </p:nvSpPr>
        <p:spPr>
          <a:xfrm>
            <a:off x="5467464" y="4927074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2;p3">
            <a:extLst>
              <a:ext uri="{FF2B5EF4-FFF2-40B4-BE49-F238E27FC236}">
                <a16:creationId xmlns:a16="http://schemas.microsoft.com/office/drawing/2014/main" id="{42BC00D1-AB31-4707-D5F8-2CCEC80BFFC0}"/>
              </a:ext>
            </a:extLst>
          </p:cNvPr>
          <p:cNvSpPr/>
          <p:nvPr/>
        </p:nvSpPr>
        <p:spPr>
          <a:xfrm>
            <a:off x="9652744" y="4970232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53;p3">
            <a:extLst>
              <a:ext uri="{FF2B5EF4-FFF2-40B4-BE49-F238E27FC236}">
                <a16:creationId xmlns:a16="http://schemas.microsoft.com/office/drawing/2014/main" id="{F20134FE-67CA-BD49-BC1F-3E2F38A55AF1}"/>
              </a:ext>
            </a:extLst>
          </p:cNvPr>
          <p:cNvSpPr txBox="1"/>
          <p:nvPr/>
        </p:nvSpPr>
        <p:spPr>
          <a:xfrm>
            <a:off x="9743902" y="4905054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52;p3">
            <a:extLst>
              <a:ext uri="{FF2B5EF4-FFF2-40B4-BE49-F238E27FC236}">
                <a16:creationId xmlns:a16="http://schemas.microsoft.com/office/drawing/2014/main" id="{315D5C85-C236-0A64-BF47-549C07285EC0}"/>
              </a:ext>
            </a:extLst>
          </p:cNvPr>
          <p:cNvSpPr/>
          <p:nvPr/>
        </p:nvSpPr>
        <p:spPr>
          <a:xfrm>
            <a:off x="3741818" y="2035062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53;p3">
            <a:extLst>
              <a:ext uri="{FF2B5EF4-FFF2-40B4-BE49-F238E27FC236}">
                <a16:creationId xmlns:a16="http://schemas.microsoft.com/office/drawing/2014/main" id="{377B161F-885B-7E53-4452-8C3BE522E87C}"/>
              </a:ext>
            </a:extLst>
          </p:cNvPr>
          <p:cNvSpPr txBox="1"/>
          <p:nvPr/>
        </p:nvSpPr>
        <p:spPr>
          <a:xfrm>
            <a:off x="3832976" y="1969884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raphic 10" descr="Database with solid fill">
            <a:extLst>
              <a:ext uri="{FF2B5EF4-FFF2-40B4-BE49-F238E27FC236}">
                <a16:creationId xmlns:a16="http://schemas.microsoft.com/office/drawing/2014/main" id="{444795AB-4AF4-7D62-6622-EDE035E9A3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22575" y="1629354"/>
            <a:ext cx="1402398" cy="1402398"/>
          </a:xfrm>
          <a:prstGeom prst="rect">
            <a:avLst/>
          </a:prstGeom>
        </p:spPr>
      </p:pic>
      <p:sp>
        <p:nvSpPr>
          <p:cNvPr id="14" name="Google Shape;180;p6">
            <a:extLst>
              <a:ext uri="{FF2B5EF4-FFF2-40B4-BE49-F238E27FC236}">
                <a16:creationId xmlns:a16="http://schemas.microsoft.com/office/drawing/2014/main" id="{931C49CF-B228-F0DA-1E09-D7234C20BAD0}"/>
              </a:ext>
            </a:extLst>
          </p:cNvPr>
          <p:cNvSpPr txBox="1">
            <a:spLocks/>
          </p:cNvSpPr>
          <p:nvPr/>
        </p:nvSpPr>
        <p:spPr>
          <a:xfrm>
            <a:off x="5122873" y="1866144"/>
            <a:ext cx="3468997" cy="92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Retrieve User’s</a:t>
            </a:r>
          </a:p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Stored Preferences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329BC3-0BD2-9F6E-72D0-9E51B2545E1D}"/>
              </a:ext>
            </a:extLst>
          </p:cNvPr>
          <p:cNvSpPr/>
          <p:nvPr/>
        </p:nvSpPr>
        <p:spPr>
          <a:xfrm>
            <a:off x="4288169" y="2681587"/>
            <a:ext cx="1453525" cy="334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bg1"/>
                </a:solidFill>
              </a:rPr>
              <a:t>I LOVE CATS!!!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Google Shape;180;p6">
            <a:extLst>
              <a:ext uri="{FF2B5EF4-FFF2-40B4-BE49-F238E27FC236}">
                <a16:creationId xmlns:a16="http://schemas.microsoft.com/office/drawing/2014/main" id="{43A87241-BC1C-D4DD-B716-CBFBA790D303}"/>
              </a:ext>
            </a:extLst>
          </p:cNvPr>
          <p:cNvSpPr txBox="1">
            <a:spLocks/>
          </p:cNvSpPr>
          <p:nvPr/>
        </p:nvSpPr>
        <p:spPr>
          <a:xfrm>
            <a:off x="5741694" y="725487"/>
            <a:ext cx="5711051" cy="92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User profile will be updated after every user request to make the content tailoring most relevant.</a:t>
            </a:r>
          </a:p>
        </p:txBody>
      </p:sp>
    </p:spTree>
    <p:extLst>
      <p:ext uri="{BB962C8B-B14F-4D97-AF65-F5344CB8AC3E}">
        <p14:creationId xmlns:p14="http://schemas.microsoft.com/office/powerpoint/2010/main" val="3231505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34258 0.1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7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14102 0.17639 " pathEditMode="relative" rAng="0" ptsTypes="AA">
                                      <p:cBhvr>
                                        <p:cTn id="20" dur="5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90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6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6 0.03518 L 0.06354 -0.1097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54 -0.10972 L 0.06354 -0.10995 C 0.11953 -0.11481 0.07929 -0.11157 0.15351 -0.11643 C 0.15872 -0.11667 0.16354 -0.11713 0.16888 -0.11759 C 0.17578 -0.11782 0.18255 -0.11805 0.18919 -0.11852 C 0.20195 -0.11944 0.19974 -0.11944 0.21158 -0.12037 C 0.2164 -0.12083 0.22161 -0.12106 0.22617 -0.12129 C 0.23567 -0.12222 0.23893 -0.12268 0.24609 -0.12361 C 0.25091 -0.12407 0.24856 -0.12384 0.2513 -0.12407 " pathEditMode="relative" rAng="0" ptsTypes="AAAAAAAAA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3" grpId="2" animBg="1"/>
      <p:bldP spid="26" grpId="0" animBg="1"/>
      <p:bldP spid="26" grpId="1" animBg="1"/>
      <p:bldP spid="26" grpId="2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7" descr="瀏覽器自動化工具Selenium介紹– CH.Tseng"/>
          <p:cNvPicPr preferRelativeResize="0"/>
          <p:nvPr/>
        </p:nvPicPr>
        <p:blipFill rotWithShape="1">
          <a:blip r:embed="rId3">
            <a:alphaModFix/>
          </a:blip>
          <a:srcRect l="3957" t="21571" r="2907" b="20002"/>
          <a:stretch/>
        </p:blipFill>
        <p:spPr>
          <a:xfrm>
            <a:off x="8456070" y="2156111"/>
            <a:ext cx="1519749" cy="33976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 txBox="1"/>
          <p:nvPr/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SYSTEM ARCHITECTURE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9" name="Google Shape;18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8987" y="5339617"/>
            <a:ext cx="1546786" cy="56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 txBox="1"/>
          <p:nvPr/>
        </p:nvSpPr>
        <p:spPr>
          <a:xfrm>
            <a:off x="8413419" y="1652782"/>
            <a:ext cx="405390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 scraping / API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1" name="Google Shape;191;p7" descr="Discord: Revolutionizing Online Communities and Gaming"/>
          <p:cNvPicPr preferRelativeResize="0"/>
          <p:nvPr/>
        </p:nvPicPr>
        <p:blipFill rotWithShape="1">
          <a:blip r:embed="rId5">
            <a:alphaModFix/>
          </a:blip>
          <a:srcRect l="14185" t="34237" r="14418" b="34235"/>
          <a:stretch/>
        </p:blipFill>
        <p:spPr>
          <a:xfrm>
            <a:off x="645721" y="1669619"/>
            <a:ext cx="1420603" cy="37581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 txBox="1"/>
          <p:nvPr/>
        </p:nvSpPr>
        <p:spPr>
          <a:xfrm>
            <a:off x="9065139" y="3164732"/>
            <a:ext cx="17285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Database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7"/>
          <p:cNvSpPr txBox="1"/>
          <p:nvPr/>
        </p:nvSpPr>
        <p:spPr>
          <a:xfrm>
            <a:off x="5623987" y="2365031"/>
            <a:ext cx="23494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Master server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7"/>
          <p:cNvSpPr txBox="1"/>
          <p:nvPr/>
        </p:nvSpPr>
        <p:spPr>
          <a:xfrm>
            <a:off x="8336360" y="4983992"/>
            <a:ext cx="2984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GenAI</a:t>
            </a: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Service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" name="Google Shape;196;p7"/>
          <p:cNvSpPr txBox="1"/>
          <p:nvPr/>
        </p:nvSpPr>
        <p:spPr>
          <a:xfrm>
            <a:off x="2061163" y="1681601"/>
            <a:ext cx="33167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Instant messaging</a:t>
            </a:r>
            <a:r>
              <a:rPr lang="en-US" dirty="0">
                <a:ea typeface="Calibri"/>
              </a:rPr>
              <a:t> 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7"/>
          <p:cNvSpPr txBox="1"/>
          <p:nvPr/>
        </p:nvSpPr>
        <p:spPr>
          <a:xfrm>
            <a:off x="5742536" y="3824980"/>
            <a:ext cx="2350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Handles all events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7"/>
          <p:cNvSpPr txBox="1"/>
          <p:nvPr/>
        </p:nvSpPr>
        <p:spPr>
          <a:xfrm>
            <a:off x="8451841" y="5925749"/>
            <a:ext cx="235081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lang="en-HK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&amp; Process content for the user</a:t>
            </a:r>
          </a:p>
        </p:txBody>
      </p:sp>
      <p:sp>
        <p:nvSpPr>
          <p:cNvPr id="199" name="Google Shape;199;p7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" name="Graphic 2" descr="Server with solid fill">
            <a:extLst>
              <a:ext uri="{FF2B5EF4-FFF2-40B4-BE49-F238E27FC236}">
                <a16:creationId xmlns:a16="http://schemas.microsoft.com/office/drawing/2014/main" id="{A9E134DC-E115-F82A-E609-519EC1739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9359" y="2767808"/>
            <a:ext cx="1165213" cy="1165213"/>
          </a:xfrm>
          <a:prstGeom prst="rect">
            <a:avLst/>
          </a:prstGeom>
        </p:spPr>
      </p:pic>
      <p:pic>
        <p:nvPicPr>
          <p:cNvPr id="5" name="Graphic 4" descr="Database with solid fill">
            <a:extLst>
              <a:ext uri="{FF2B5EF4-FFF2-40B4-BE49-F238E27FC236}">
                <a16:creationId xmlns:a16="http://schemas.microsoft.com/office/drawing/2014/main" id="{ED995EC1-3153-03A2-7033-969DA952F1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71710" y="3541150"/>
            <a:ext cx="941304" cy="941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66BB74-7FAC-3205-65CD-786195E1A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09174" y="2138384"/>
            <a:ext cx="3145248" cy="167665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CD0ECE8-6448-56FF-0E68-9CBE3CF56AB4}"/>
              </a:ext>
            </a:extLst>
          </p:cNvPr>
          <p:cNvSpPr/>
          <p:nvPr/>
        </p:nvSpPr>
        <p:spPr>
          <a:xfrm>
            <a:off x="4068575" y="2975507"/>
            <a:ext cx="1756324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1A0D1CB-64E7-323E-E6B7-17457D5E418E}"/>
              </a:ext>
            </a:extLst>
          </p:cNvPr>
          <p:cNvSpPr/>
          <p:nvPr/>
        </p:nvSpPr>
        <p:spPr>
          <a:xfrm rot="19680089">
            <a:off x="7452129" y="2689911"/>
            <a:ext cx="929472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Google Shape;197;p7">
            <a:extLst>
              <a:ext uri="{FF2B5EF4-FFF2-40B4-BE49-F238E27FC236}">
                <a16:creationId xmlns:a16="http://schemas.microsoft.com/office/drawing/2014/main" id="{E08ECCD7-C211-A836-696C-97ABA19D5C9B}"/>
              </a:ext>
            </a:extLst>
          </p:cNvPr>
          <p:cNvSpPr txBox="1"/>
          <p:nvPr/>
        </p:nvSpPr>
        <p:spPr>
          <a:xfrm>
            <a:off x="8895531" y="4393208"/>
            <a:ext cx="29843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Retreieve</a:t>
            </a:r>
            <a:r>
              <a:rPr lang="en-HK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user preferences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C73EB93-080F-4C61-B243-56E5DD31FEF9}"/>
              </a:ext>
            </a:extLst>
          </p:cNvPr>
          <p:cNvSpPr/>
          <p:nvPr/>
        </p:nvSpPr>
        <p:spPr>
          <a:xfrm rot="8766673">
            <a:off x="7520004" y="2930694"/>
            <a:ext cx="929472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51DB78C-D890-65A8-F40F-831C96209AF3}"/>
              </a:ext>
            </a:extLst>
          </p:cNvPr>
          <p:cNvSpPr/>
          <p:nvPr/>
        </p:nvSpPr>
        <p:spPr>
          <a:xfrm rot="588269">
            <a:off x="7531984" y="3529246"/>
            <a:ext cx="1529230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C8C289B-50A1-A5A6-7780-3EE55459A212}"/>
              </a:ext>
            </a:extLst>
          </p:cNvPr>
          <p:cNvSpPr/>
          <p:nvPr/>
        </p:nvSpPr>
        <p:spPr>
          <a:xfrm rot="11363420">
            <a:off x="7461058" y="3751396"/>
            <a:ext cx="1540081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7C14653-AFA7-AADE-FC2C-E8EDB22775D0}"/>
              </a:ext>
            </a:extLst>
          </p:cNvPr>
          <p:cNvSpPr/>
          <p:nvPr/>
        </p:nvSpPr>
        <p:spPr>
          <a:xfrm rot="2695006">
            <a:off x="7373710" y="4434148"/>
            <a:ext cx="1332126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4CFA790-2CB2-AA74-595C-ECC1C92E6C71}"/>
              </a:ext>
            </a:extLst>
          </p:cNvPr>
          <p:cNvSpPr/>
          <p:nvPr/>
        </p:nvSpPr>
        <p:spPr>
          <a:xfrm rot="13501824">
            <a:off x="7155683" y="4568759"/>
            <a:ext cx="1292605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757DF45-7455-2073-5F2A-425BF3CA127A}"/>
              </a:ext>
            </a:extLst>
          </p:cNvPr>
          <p:cNvSpPr/>
          <p:nvPr/>
        </p:nvSpPr>
        <p:spPr>
          <a:xfrm rot="10800000">
            <a:off x="4043462" y="3295155"/>
            <a:ext cx="1756324" cy="2794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Google Shape;197;p7">
            <a:extLst>
              <a:ext uri="{FF2B5EF4-FFF2-40B4-BE49-F238E27FC236}">
                <a16:creationId xmlns:a16="http://schemas.microsoft.com/office/drawing/2014/main" id="{943F642F-9BB6-74EA-8F24-2423FEA49180}"/>
              </a:ext>
            </a:extLst>
          </p:cNvPr>
          <p:cNvSpPr txBox="1"/>
          <p:nvPr/>
        </p:nvSpPr>
        <p:spPr>
          <a:xfrm>
            <a:off x="3802643" y="3572536"/>
            <a:ext cx="23508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1800" b="1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Personalized content</a:t>
            </a:r>
            <a:endParaRPr sz="1800" b="1" i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raphic 24" descr="Ringer outline">
            <a:extLst>
              <a:ext uri="{FF2B5EF4-FFF2-40B4-BE49-F238E27FC236}">
                <a16:creationId xmlns:a16="http://schemas.microsoft.com/office/drawing/2014/main" id="{648853DC-57F2-F835-DF4A-4C76B5809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1272" y="4973644"/>
            <a:ext cx="1138415" cy="1138415"/>
          </a:xfrm>
          <a:prstGeom prst="rect">
            <a:avLst/>
          </a:prstGeom>
        </p:spPr>
      </p:pic>
      <p:sp>
        <p:nvSpPr>
          <p:cNvPr id="27" name="Google Shape;194;p7">
            <a:extLst>
              <a:ext uri="{FF2B5EF4-FFF2-40B4-BE49-F238E27FC236}">
                <a16:creationId xmlns:a16="http://schemas.microsoft.com/office/drawing/2014/main" id="{47831E5F-23F3-9CC6-1746-57EBAB631545}"/>
              </a:ext>
            </a:extLst>
          </p:cNvPr>
          <p:cNvSpPr txBox="1"/>
          <p:nvPr/>
        </p:nvSpPr>
        <p:spPr>
          <a:xfrm>
            <a:off x="4930078" y="4648850"/>
            <a:ext cx="23494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Cron job</a:t>
            </a:r>
            <a:endParaRPr sz="2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97;p7">
            <a:extLst>
              <a:ext uri="{FF2B5EF4-FFF2-40B4-BE49-F238E27FC236}">
                <a16:creationId xmlns:a16="http://schemas.microsoft.com/office/drawing/2014/main" id="{3CEFCF4D-6DE3-1944-63FD-26006B792303}"/>
              </a:ext>
            </a:extLst>
          </p:cNvPr>
          <p:cNvSpPr txBox="1"/>
          <p:nvPr/>
        </p:nvSpPr>
        <p:spPr>
          <a:xfrm>
            <a:off x="4101272" y="6011373"/>
            <a:ext cx="33167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Regularly perform the workflow (to push notifications to users)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6633ADD-25D9-47D2-F56E-881A0F643FB1}"/>
              </a:ext>
            </a:extLst>
          </p:cNvPr>
          <p:cNvSpPr/>
          <p:nvPr/>
        </p:nvSpPr>
        <p:spPr>
          <a:xfrm rot="19057485">
            <a:off x="5694375" y="4250524"/>
            <a:ext cx="589918" cy="27948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pic>
        <p:nvPicPr>
          <p:cNvPr id="1026" name="Picture 2" descr="NeDB · GitHub">
            <a:extLst>
              <a:ext uri="{FF2B5EF4-FFF2-40B4-BE49-F238E27FC236}">
                <a16:creationId xmlns:a16="http://schemas.microsoft.com/office/drawing/2014/main" id="{FE09607D-0A22-47BD-C996-47D82FA4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88" y="3628083"/>
            <a:ext cx="765125" cy="7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97;p7">
            <a:extLst>
              <a:ext uri="{FF2B5EF4-FFF2-40B4-BE49-F238E27FC236}">
                <a16:creationId xmlns:a16="http://schemas.microsoft.com/office/drawing/2014/main" id="{2367627C-2747-A24C-5FBD-657BA1E226FB}"/>
              </a:ext>
            </a:extLst>
          </p:cNvPr>
          <p:cNvSpPr txBox="1"/>
          <p:nvPr/>
        </p:nvSpPr>
        <p:spPr>
          <a:xfrm>
            <a:off x="8498812" y="2551496"/>
            <a:ext cx="307677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Retrieve raw data from source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The Benefits of Using LinkedIn For Your Career – Co-ops + Careers |  Wentworth Institute of Technology">
            <a:extLst>
              <a:ext uri="{FF2B5EF4-FFF2-40B4-BE49-F238E27FC236}">
                <a16:creationId xmlns:a16="http://schemas.microsoft.com/office/drawing/2014/main" id="{5ED212CF-50BA-E6AC-F91D-FF460D7F1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122" y="2099797"/>
            <a:ext cx="1433444" cy="4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E3109-AC16-753B-4FB7-495FC452D16E}"/>
              </a:ext>
            </a:extLst>
          </p:cNvPr>
          <p:cNvSpPr txBox="1"/>
          <p:nvPr/>
        </p:nvSpPr>
        <p:spPr>
          <a:xfrm>
            <a:off x="9947446" y="2057138"/>
            <a:ext cx="915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177323-9446-11DF-F4DE-EECDDD99F8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607" y="2572155"/>
            <a:ext cx="2731816" cy="32380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"/>
                            </p:stCondLst>
                            <p:childTnLst>
                              <p:par>
                                <p:cTn id="1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00"/>
                            </p:stCondLst>
                            <p:childTnLst>
                              <p:par>
                                <p:cTn id="1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00"/>
                            </p:stCondLst>
                            <p:childTnLst>
                              <p:par>
                                <p:cTn id="1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9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300"/>
                            </p:stCondLst>
                            <p:childTnLst>
                              <p:par>
                                <p:cTn id="19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00"/>
                            </p:stCondLst>
                            <p:childTnLst>
                              <p:par>
                                <p:cTn id="20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900"/>
                            </p:stCondLst>
                            <p:childTnLst>
                              <p:par>
                                <p:cTn id="20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93" grpId="0"/>
      <p:bldP spid="194" grpId="0"/>
      <p:bldP spid="195" grpId="0"/>
      <p:bldP spid="196" grpId="0"/>
      <p:bldP spid="197" grpId="0"/>
      <p:bldP spid="198" grpId="0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/>
      <p:bldP spid="27" grpId="0"/>
      <p:bldP spid="28" grpId="0"/>
      <p:bldP spid="29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A8B6CF0F-0B0C-24B4-12C6-032FDA5DA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>
            <a:extLst>
              <a:ext uri="{FF2B5EF4-FFF2-40B4-BE49-F238E27FC236}">
                <a16:creationId xmlns:a16="http://schemas.microsoft.com/office/drawing/2014/main" id="{58FCAD0B-1151-7709-9824-CCCEC7969D2C}"/>
              </a:ext>
            </a:extLst>
          </p:cNvPr>
          <p:cNvSpPr txBox="1"/>
          <p:nvPr/>
        </p:nvSpPr>
        <p:spPr>
          <a:xfrm>
            <a:off x="1141412" y="0"/>
            <a:ext cx="10939751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CHOICES – Interaction UI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p8" descr="Discord: Revolutionizing Online Communities and Gaming">
            <a:extLst>
              <a:ext uri="{FF2B5EF4-FFF2-40B4-BE49-F238E27FC236}">
                <a16:creationId xmlns:a16="http://schemas.microsoft.com/office/drawing/2014/main" id="{EFB4B346-E96C-69B1-4147-7BBC84A140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185" t="34237" r="14418" b="34235"/>
          <a:stretch/>
        </p:blipFill>
        <p:spPr>
          <a:xfrm>
            <a:off x="3431420" y="1574983"/>
            <a:ext cx="3265045" cy="75637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">
            <a:extLst>
              <a:ext uri="{FF2B5EF4-FFF2-40B4-BE49-F238E27FC236}">
                <a16:creationId xmlns:a16="http://schemas.microsoft.com/office/drawing/2014/main" id="{A6A4B1B6-D2DE-20F2-463E-805662FE0EC3}"/>
              </a:ext>
            </a:extLst>
          </p:cNvPr>
          <p:cNvSpPr txBox="1"/>
          <p:nvPr/>
        </p:nvSpPr>
        <p:spPr>
          <a:xfrm>
            <a:off x="1433330" y="2431898"/>
            <a:ext cx="906291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Popular daily communication app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Receive notification as message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Allow easy interaction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1;p8">
            <a:extLst>
              <a:ext uri="{FF2B5EF4-FFF2-40B4-BE49-F238E27FC236}">
                <a16:creationId xmlns:a16="http://schemas.microsoft.com/office/drawing/2014/main" id="{0B4BAF7A-0986-41CF-AA0D-F321FD541F12}"/>
              </a:ext>
            </a:extLst>
          </p:cNvPr>
          <p:cNvSpPr txBox="1"/>
          <p:nvPr/>
        </p:nvSpPr>
        <p:spPr>
          <a:xfrm>
            <a:off x="1433330" y="1550791"/>
            <a:ext cx="363061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Discord</a:t>
            </a:r>
            <a:endParaRPr sz="44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216;p8">
            <a:extLst>
              <a:ext uri="{FF2B5EF4-FFF2-40B4-BE49-F238E27FC236}">
                <a16:creationId xmlns:a16="http://schemas.microsoft.com/office/drawing/2014/main" id="{E31EE29E-7784-9E78-F592-7EACDF5FE2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6E32A4D-5FC0-5A22-9F05-BEF2F48A1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8" r="13496" b="7031"/>
          <a:stretch/>
        </p:blipFill>
        <p:spPr bwMode="auto">
          <a:xfrm>
            <a:off x="1433330" y="4783208"/>
            <a:ext cx="7734295" cy="14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660742-E2D1-E9C6-EB35-98C02F354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22123" r="78951" b="51229"/>
          <a:stretch/>
        </p:blipFill>
        <p:spPr bwMode="auto">
          <a:xfrm>
            <a:off x="2456873" y="6337305"/>
            <a:ext cx="13208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96409-CC45-BA55-3203-DFB408504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155" y="1510985"/>
            <a:ext cx="3158292" cy="3174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9CA24-1171-79A2-14D3-0BD97E00D9B0}"/>
              </a:ext>
            </a:extLst>
          </p:cNvPr>
          <p:cNvSpPr txBox="1"/>
          <p:nvPr/>
        </p:nvSpPr>
        <p:spPr>
          <a:xfrm>
            <a:off x="5919904" y="393277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HK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“Slash commands”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251E9-ED08-94EC-EE61-E1567C4AB4E9}"/>
              </a:ext>
            </a:extLst>
          </p:cNvPr>
          <p:cNvSpPr txBox="1"/>
          <p:nvPr/>
        </p:nvSpPr>
        <p:spPr>
          <a:xfrm>
            <a:off x="1585730" y="430647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HK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 Reactions</a:t>
            </a: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FE82EB-2B71-8359-4680-AA9C6BDBD809}"/>
              </a:ext>
            </a:extLst>
          </p:cNvPr>
          <p:cNvCxnSpPr>
            <a:cxnSpLocks/>
          </p:cNvCxnSpPr>
          <p:nvPr/>
        </p:nvCxnSpPr>
        <p:spPr>
          <a:xfrm flipH="1">
            <a:off x="3740846" y="4001518"/>
            <a:ext cx="195686" cy="447375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395D5A-0A9B-3998-82C7-E3801132AA9E}"/>
              </a:ext>
            </a:extLst>
          </p:cNvPr>
          <p:cNvCxnSpPr>
            <a:cxnSpLocks/>
          </p:cNvCxnSpPr>
          <p:nvPr/>
        </p:nvCxnSpPr>
        <p:spPr>
          <a:xfrm>
            <a:off x="5612182" y="3739908"/>
            <a:ext cx="483818" cy="231769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803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458B67D1-E788-E38C-5118-E48702F4A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>
            <a:extLst>
              <a:ext uri="{FF2B5EF4-FFF2-40B4-BE49-F238E27FC236}">
                <a16:creationId xmlns:a16="http://schemas.microsoft.com/office/drawing/2014/main" id="{59538E82-8A96-DD25-5841-4318C913075A}"/>
              </a:ext>
            </a:extLst>
          </p:cNvPr>
          <p:cNvSpPr txBox="1"/>
          <p:nvPr/>
        </p:nvSpPr>
        <p:spPr>
          <a:xfrm>
            <a:off x="1141413" y="0"/>
            <a:ext cx="1017313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CHOICES – Database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8">
            <a:extLst>
              <a:ext uri="{FF2B5EF4-FFF2-40B4-BE49-F238E27FC236}">
                <a16:creationId xmlns:a16="http://schemas.microsoft.com/office/drawing/2014/main" id="{B19821C0-5534-985E-524D-22E9EABB2D08}"/>
              </a:ext>
            </a:extLst>
          </p:cNvPr>
          <p:cNvSpPr txBox="1"/>
          <p:nvPr/>
        </p:nvSpPr>
        <p:spPr>
          <a:xfrm>
            <a:off x="1399776" y="1754268"/>
            <a:ext cx="17285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NeDB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216;p8">
            <a:extLst>
              <a:ext uri="{FF2B5EF4-FFF2-40B4-BE49-F238E27FC236}">
                <a16:creationId xmlns:a16="http://schemas.microsoft.com/office/drawing/2014/main" id="{1C2C1A36-71CF-56C6-3E25-1A9FA88427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5" name="Google Shape;208;p8">
            <a:extLst>
              <a:ext uri="{FF2B5EF4-FFF2-40B4-BE49-F238E27FC236}">
                <a16:creationId xmlns:a16="http://schemas.microsoft.com/office/drawing/2014/main" id="{A607A575-2461-D5B4-038F-2DA8CB008974}"/>
              </a:ext>
            </a:extLst>
          </p:cNvPr>
          <p:cNvSpPr txBox="1"/>
          <p:nvPr/>
        </p:nvSpPr>
        <p:spPr>
          <a:xfrm>
            <a:off x="4109152" y="1729704"/>
            <a:ext cx="100717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Lightweight Schema-less database</a:t>
            </a:r>
          </a:p>
        </p:txBody>
      </p:sp>
      <p:pic>
        <p:nvPicPr>
          <p:cNvPr id="7" name="Picture 2" descr="NeDB · GitHub">
            <a:extLst>
              <a:ext uri="{FF2B5EF4-FFF2-40B4-BE49-F238E27FC236}">
                <a16:creationId xmlns:a16="http://schemas.microsoft.com/office/drawing/2014/main" id="{83FAEE64-03B7-E3FF-5DBA-0B4C8EF1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016" y="1518569"/>
            <a:ext cx="1068560" cy="106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moji-timeline">
            <a:extLst>
              <a:ext uri="{FF2B5EF4-FFF2-40B4-BE49-F238E27FC236}">
                <a16:creationId xmlns:a16="http://schemas.microsoft.com/office/drawing/2014/main" id="{36F63CB5-EC9D-6261-CE31-7346ADC9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112" y="6059008"/>
            <a:ext cx="360307" cy="3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08;p8">
            <a:extLst>
              <a:ext uri="{FF2B5EF4-FFF2-40B4-BE49-F238E27FC236}">
                <a16:creationId xmlns:a16="http://schemas.microsoft.com/office/drawing/2014/main" id="{AC663A1C-8F85-15E2-A555-E9B420C69E75}"/>
              </a:ext>
            </a:extLst>
          </p:cNvPr>
          <p:cNvSpPr txBox="1"/>
          <p:nvPr/>
        </p:nvSpPr>
        <p:spPr>
          <a:xfrm>
            <a:off x="2085112" y="5651032"/>
            <a:ext cx="1073553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… More preferences for other specialized purposes can be stored</a:t>
            </a:r>
          </a:p>
          <a:p>
            <a:pPr lvl="0"/>
            <a:r>
              <a:rPr lang="en-US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Flexibility in data structure during future expansion              </a:t>
            </a:r>
          </a:p>
        </p:txBody>
      </p:sp>
      <p:sp>
        <p:nvSpPr>
          <p:cNvPr id="11" name="Google Shape;208;p8">
            <a:extLst>
              <a:ext uri="{FF2B5EF4-FFF2-40B4-BE49-F238E27FC236}">
                <a16:creationId xmlns:a16="http://schemas.microsoft.com/office/drawing/2014/main" id="{C9308537-6F27-B1CE-6B01-849EB30A5075}"/>
              </a:ext>
            </a:extLst>
          </p:cNvPr>
          <p:cNvSpPr txBox="1"/>
          <p:nvPr/>
        </p:nvSpPr>
        <p:spPr>
          <a:xfrm>
            <a:off x="1388662" y="2746672"/>
            <a:ext cx="7974413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HK" sz="3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userId</a:t>
            </a:r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{</a:t>
            </a:r>
            <a:b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</a:p>
          <a:p>
            <a:pPr lvl="0"/>
            <a:endParaRPr lang="en-HK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en-HK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en-HK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en-HK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}</a:t>
            </a:r>
            <a:endParaRPr lang="en-US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8;p8">
            <a:extLst>
              <a:ext uri="{FF2B5EF4-FFF2-40B4-BE49-F238E27FC236}">
                <a16:creationId xmlns:a16="http://schemas.microsoft.com/office/drawing/2014/main" id="{483351CB-32B6-E528-062E-97A175E7FFB2}"/>
              </a:ext>
            </a:extLst>
          </p:cNvPr>
          <p:cNvSpPr txBox="1"/>
          <p:nvPr/>
        </p:nvSpPr>
        <p:spPr>
          <a:xfrm>
            <a:off x="1399776" y="3342748"/>
            <a:ext cx="796329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HK" sz="36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{ site: “scmp.com”, </a:t>
            </a:r>
          </a:p>
          <a:p>
            <a:pPr lvl="0"/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frequency: “every hour”}</a:t>
            </a:r>
          </a:p>
          <a:p>
            <a:pPr lvl="0"/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HK" sz="36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job</a:t>
            </a:r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{ keyword: “software engineer”,</a:t>
            </a:r>
          </a:p>
          <a:p>
            <a:pPr lvl="0"/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       frequency: “daily”}</a:t>
            </a:r>
          </a:p>
        </p:txBody>
      </p:sp>
    </p:spTree>
    <p:extLst>
      <p:ext uri="{BB962C8B-B14F-4D97-AF65-F5344CB8AC3E}">
        <p14:creationId xmlns:p14="http://schemas.microsoft.com/office/powerpoint/2010/main" val="2883564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5" grpId="0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691FAD6A-AC60-4CD3-9576-3060E9FC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8" descr="瀏覽器自動化工具Selenium介紹– CH.Tseng">
            <a:extLst>
              <a:ext uri="{FF2B5EF4-FFF2-40B4-BE49-F238E27FC236}">
                <a16:creationId xmlns:a16="http://schemas.microsoft.com/office/drawing/2014/main" id="{11C6DBC0-6DFA-FA9F-E435-CC7EFC397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2758" y="1552628"/>
            <a:ext cx="2372878" cy="88884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8">
            <a:extLst>
              <a:ext uri="{FF2B5EF4-FFF2-40B4-BE49-F238E27FC236}">
                <a16:creationId xmlns:a16="http://schemas.microsoft.com/office/drawing/2014/main" id="{37D5F155-5DB8-6E8B-9A62-2E0784787405}"/>
              </a:ext>
            </a:extLst>
          </p:cNvPr>
          <p:cNvSpPr txBox="1"/>
          <p:nvPr/>
        </p:nvSpPr>
        <p:spPr>
          <a:xfrm>
            <a:off x="1141413" y="0"/>
            <a:ext cx="1052185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CHOICES – Web Scraping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8">
            <a:extLst>
              <a:ext uri="{FF2B5EF4-FFF2-40B4-BE49-F238E27FC236}">
                <a16:creationId xmlns:a16="http://schemas.microsoft.com/office/drawing/2014/main" id="{99B3BEF9-50EC-E5CE-5082-257F1D40E43F}"/>
              </a:ext>
            </a:extLst>
          </p:cNvPr>
          <p:cNvSpPr txBox="1"/>
          <p:nvPr/>
        </p:nvSpPr>
        <p:spPr>
          <a:xfrm>
            <a:off x="1422407" y="3708882"/>
            <a:ext cx="73650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Dynamic websites</a:t>
            </a:r>
            <a:endParaRPr sz="2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e.g. React.js, Vue.js</a:t>
            </a:r>
            <a:endParaRPr sz="2800" dirty="0"/>
          </a:p>
        </p:txBody>
      </p:sp>
      <p:sp>
        <p:nvSpPr>
          <p:cNvPr id="209" name="Google Shape;209;p8">
            <a:extLst>
              <a:ext uri="{FF2B5EF4-FFF2-40B4-BE49-F238E27FC236}">
                <a16:creationId xmlns:a16="http://schemas.microsoft.com/office/drawing/2014/main" id="{0481F797-87BF-A7AF-889A-1DF93D94BD2E}"/>
              </a:ext>
            </a:extLst>
          </p:cNvPr>
          <p:cNvSpPr txBox="1"/>
          <p:nvPr/>
        </p:nvSpPr>
        <p:spPr>
          <a:xfrm>
            <a:off x="1343991" y="1698831"/>
            <a:ext cx="60945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Selenium</a:t>
            </a:r>
            <a:endParaRPr sz="32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8">
            <a:extLst>
              <a:ext uri="{FF2B5EF4-FFF2-40B4-BE49-F238E27FC236}">
                <a16:creationId xmlns:a16="http://schemas.microsoft.com/office/drawing/2014/main" id="{18C3D9EB-2D3F-6A8F-CBAF-E8B787E1F2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074" name="Picture 2" descr="emoji-timeline">
            <a:extLst>
              <a:ext uri="{FF2B5EF4-FFF2-40B4-BE49-F238E27FC236}">
                <a16:creationId xmlns:a16="http://schemas.microsoft.com/office/drawing/2014/main" id="{336194B7-66C5-33E7-1FDF-EF97C917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35" y="3741566"/>
            <a:ext cx="572648" cy="57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08;p8">
            <a:extLst>
              <a:ext uri="{FF2B5EF4-FFF2-40B4-BE49-F238E27FC236}">
                <a16:creationId xmlns:a16="http://schemas.microsoft.com/office/drawing/2014/main" id="{FF585B40-E60D-4644-3755-D1907D9869AD}"/>
              </a:ext>
            </a:extLst>
          </p:cNvPr>
          <p:cNvSpPr txBox="1"/>
          <p:nvPr/>
        </p:nvSpPr>
        <p:spPr>
          <a:xfrm>
            <a:off x="1343991" y="2709857"/>
            <a:ext cx="73650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Simulate real-browser behaviour 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039159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9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>
          <a:extLst>
            <a:ext uri="{FF2B5EF4-FFF2-40B4-BE49-F238E27FC236}">
              <a16:creationId xmlns:a16="http://schemas.microsoft.com/office/drawing/2014/main" id="{BDB3EB99-E099-DAE3-9CD9-71DE3656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">
            <a:extLst>
              <a:ext uri="{FF2B5EF4-FFF2-40B4-BE49-F238E27FC236}">
                <a16:creationId xmlns:a16="http://schemas.microsoft.com/office/drawing/2014/main" id="{D0337CB0-F031-6769-93EB-3562E0ED5FEB}"/>
              </a:ext>
            </a:extLst>
          </p:cNvPr>
          <p:cNvSpPr txBox="1"/>
          <p:nvPr/>
        </p:nvSpPr>
        <p:spPr>
          <a:xfrm>
            <a:off x="1141413" y="0"/>
            <a:ext cx="1052185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CHOICES – Programming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8">
            <a:extLst>
              <a:ext uri="{FF2B5EF4-FFF2-40B4-BE49-F238E27FC236}">
                <a16:creationId xmlns:a16="http://schemas.microsoft.com/office/drawing/2014/main" id="{BA6DCC57-7CDD-AE69-25F0-B7BC14E704AD}"/>
              </a:ext>
            </a:extLst>
          </p:cNvPr>
          <p:cNvSpPr txBox="1"/>
          <p:nvPr/>
        </p:nvSpPr>
        <p:spPr>
          <a:xfrm>
            <a:off x="1343991" y="1698831"/>
            <a:ext cx="60945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Node.js</a:t>
            </a:r>
            <a:endParaRPr sz="32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8">
            <a:extLst>
              <a:ext uri="{FF2B5EF4-FFF2-40B4-BE49-F238E27FC236}">
                <a16:creationId xmlns:a16="http://schemas.microsoft.com/office/drawing/2014/main" id="{E2EF59BA-4B4B-A50A-50A4-321901047B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0AC60-9B44-5677-2C3E-38F20686C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075" y="1384795"/>
            <a:ext cx="2303125" cy="1407379"/>
          </a:xfrm>
          <a:prstGeom prst="rect">
            <a:avLst/>
          </a:prstGeom>
        </p:spPr>
      </p:pic>
      <p:sp>
        <p:nvSpPr>
          <p:cNvPr id="5" name="Google Shape;208;p8">
            <a:extLst>
              <a:ext uri="{FF2B5EF4-FFF2-40B4-BE49-F238E27FC236}">
                <a16:creationId xmlns:a16="http://schemas.microsoft.com/office/drawing/2014/main" id="{3245764E-F8F7-5D92-EC28-37B0C29488B3}"/>
              </a:ext>
            </a:extLst>
          </p:cNvPr>
          <p:cNvSpPr txBox="1"/>
          <p:nvPr/>
        </p:nvSpPr>
        <p:spPr>
          <a:xfrm>
            <a:off x="1343991" y="3003687"/>
            <a:ext cx="1007178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HK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Asynchronous, event-driven architecture</a:t>
            </a:r>
          </a:p>
          <a:p>
            <a:pPr lvl="4">
              <a:buClr>
                <a:schemeClr val="bg1"/>
              </a:buClr>
            </a:pPr>
            <a:r>
              <a:rPr lang="en-HK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Efficiently handles multiple concurrent tasks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HK"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HK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compatibility with third-party API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HK"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HK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100% Node.js</a:t>
            </a:r>
            <a:endParaRPr lang="en-US"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336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>
          <a:extLst>
            <a:ext uri="{FF2B5EF4-FFF2-40B4-BE49-F238E27FC236}">
              <a16:creationId xmlns:a16="http://schemas.microsoft.com/office/drawing/2014/main" id="{21196A37-48C9-1E12-D8CA-BE041F789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6b93486331c0673_0">
            <a:extLst>
              <a:ext uri="{FF2B5EF4-FFF2-40B4-BE49-F238E27FC236}">
                <a16:creationId xmlns:a16="http://schemas.microsoft.com/office/drawing/2014/main" id="{1B6EC828-0B59-C091-8BC4-5CF4EC65CB1F}"/>
              </a:ext>
            </a:extLst>
          </p:cNvPr>
          <p:cNvSpPr txBox="1"/>
          <p:nvPr/>
        </p:nvSpPr>
        <p:spPr>
          <a:xfrm>
            <a:off x="1141413" y="0"/>
            <a:ext cx="9906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ETHICAL CONSIDERATION</a:t>
            </a:r>
            <a:endParaRPr sz="4800" b="1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g76b93486331c0673_0">
            <a:extLst>
              <a:ext uri="{FF2B5EF4-FFF2-40B4-BE49-F238E27FC236}">
                <a16:creationId xmlns:a16="http://schemas.microsoft.com/office/drawing/2014/main" id="{979E62F5-F026-F452-F1E3-2CD44196D481}"/>
              </a:ext>
            </a:extLst>
          </p:cNvPr>
          <p:cNvSpPr txBox="1"/>
          <p:nvPr/>
        </p:nvSpPr>
        <p:spPr>
          <a:xfrm>
            <a:off x="1141425" y="1658855"/>
            <a:ext cx="93549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 Scraping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Comply with website’s Terms of Service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Publicly accessible content only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2;g76b93486331c0673_0">
            <a:extLst>
              <a:ext uri="{FF2B5EF4-FFF2-40B4-BE49-F238E27FC236}">
                <a16:creationId xmlns:a16="http://schemas.microsoft.com/office/drawing/2014/main" id="{C5807933-2C47-BE3C-A2EA-F8794E58D5C9}"/>
              </a:ext>
            </a:extLst>
          </p:cNvPr>
          <p:cNvSpPr txBox="1"/>
          <p:nvPr/>
        </p:nvSpPr>
        <p:spPr>
          <a:xfrm>
            <a:off x="1141344" y="3526779"/>
            <a:ext cx="1033022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 Storage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Personally Identifiable Information</a:t>
            </a:r>
          </a:p>
          <a:p>
            <a:pPr marL="5080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user can request to remove all data collected about him/her.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76b93486331c0673_0">
            <a:extLst>
              <a:ext uri="{FF2B5EF4-FFF2-40B4-BE49-F238E27FC236}">
                <a16:creationId xmlns:a16="http://schemas.microsoft.com/office/drawing/2014/main" id="{7E32D119-7EC0-56FF-C322-386DFE5E433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" name="Graphic 1" descr="Database with solid fill">
            <a:extLst>
              <a:ext uri="{FF2B5EF4-FFF2-40B4-BE49-F238E27FC236}">
                <a16:creationId xmlns:a16="http://schemas.microsoft.com/office/drawing/2014/main" id="{F951C4FF-EC63-35E3-29C3-DC8D44E35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9378" y="4173619"/>
            <a:ext cx="798534" cy="798534"/>
          </a:xfrm>
          <a:prstGeom prst="rect">
            <a:avLst/>
          </a:prstGeom>
        </p:spPr>
      </p:pic>
      <p:pic>
        <p:nvPicPr>
          <p:cNvPr id="31" name="Graphic 30" descr="Document outline">
            <a:extLst>
              <a:ext uri="{FF2B5EF4-FFF2-40B4-BE49-F238E27FC236}">
                <a16:creationId xmlns:a16="http://schemas.microsoft.com/office/drawing/2014/main" id="{E43801CE-2F49-3CBD-B94F-E83D21748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7352" y="1658855"/>
            <a:ext cx="798535" cy="798535"/>
          </a:xfrm>
          <a:prstGeom prst="rect">
            <a:avLst/>
          </a:prstGeom>
        </p:spPr>
      </p:pic>
      <p:pic>
        <p:nvPicPr>
          <p:cNvPr id="1026" name="Picture 2" descr="emoji-timeline">
            <a:extLst>
              <a:ext uri="{FF2B5EF4-FFF2-40B4-BE49-F238E27FC236}">
                <a16:creationId xmlns:a16="http://schemas.microsoft.com/office/drawing/2014/main" id="{2129394A-1E5E-C0E0-9CF1-B16F94D1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56" y="5064040"/>
            <a:ext cx="349046" cy="34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52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 txBox="1"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400" b="1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OUTLINE</a:t>
            </a:r>
          </a:p>
        </p:txBody>
      </p:sp>
      <p:sp>
        <p:nvSpPr>
          <p:cNvPr id="237" name="Google Shape;237;p10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5CD702A-AEB7-065E-0644-057E9FA7DDCE}"/>
              </a:ext>
            </a:extLst>
          </p:cNvPr>
          <p:cNvCxnSpPr>
            <a:cxnSpLocks/>
          </p:cNvCxnSpPr>
          <p:nvPr/>
        </p:nvCxnSpPr>
        <p:spPr>
          <a:xfrm>
            <a:off x="2167128" y="1481328"/>
            <a:ext cx="0" cy="515721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D28A1A8-FB06-A8D0-1518-B440BE3F74AB}"/>
              </a:ext>
            </a:extLst>
          </p:cNvPr>
          <p:cNvSpPr/>
          <p:nvPr/>
        </p:nvSpPr>
        <p:spPr>
          <a:xfrm>
            <a:off x="2080453" y="1625666"/>
            <a:ext cx="173349" cy="164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6764E-33EF-57A3-DF90-04DF58DD531F}"/>
              </a:ext>
            </a:extLst>
          </p:cNvPr>
          <p:cNvSpPr txBox="1"/>
          <p:nvPr/>
        </p:nvSpPr>
        <p:spPr>
          <a:xfrm>
            <a:off x="2340475" y="1502031"/>
            <a:ext cx="2867220" cy="111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Background Motivation</a:t>
            </a: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Aim &amp; Objectives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01F38B-BB56-0667-BD87-EBAB2BA1CD6A}"/>
              </a:ext>
            </a:extLst>
          </p:cNvPr>
          <p:cNvSpPr/>
          <p:nvPr/>
        </p:nvSpPr>
        <p:spPr>
          <a:xfrm>
            <a:off x="2080451" y="2865707"/>
            <a:ext cx="173349" cy="164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09401-83F2-939B-7C6D-A5EA15F73918}"/>
              </a:ext>
            </a:extLst>
          </p:cNvPr>
          <p:cNvSpPr txBox="1"/>
          <p:nvPr/>
        </p:nvSpPr>
        <p:spPr>
          <a:xfrm>
            <a:off x="2340475" y="2741310"/>
            <a:ext cx="2780545" cy="111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Methodology</a:t>
            </a: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System Architecture</a:t>
            </a: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Design Choices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512387-7CBD-07F7-874C-876775D47A4B}"/>
              </a:ext>
            </a:extLst>
          </p:cNvPr>
          <p:cNvSpPr/>
          <p:nvPr/>
        </p:nvSpPr>
        <p:spPr>
          <a:xfrm>
            <a:off x="2073993" y="4065570"/>
            <a:ext cx="173349" cy="164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08713-92F4-0902-8330-19EB5CB74E37}"/>
              </a:ext>
            </a:extLst>
          </p:cNvPr>
          <p:cNvSpPr txBox="1"/>
          <p:nvPr/>
        </p:nvSpPr>
        <p:spPr>
          <a:xfrm>
            <a:off x="2349290" y="3938001"/>
            <a:ext cx="2469767" cy="76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Result</a:t>
            </a: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(Live-Demo)</a:t>
            </a: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A363BD-04DE-57D8-0CC6-AA6B5F1F58D9}"/>
              </a:ext>
            </a:extLst>
          </p:cNvPr>
          <p:cNvSpPr/>
          <p:nvPr/>
        </p:nvSpPr>
        <p:spPr>
          <a:xfrm>
            <a:off x="2073993" y="4964929"/>
            <a:ext cx="173349" cy="164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476E13-F356-69E9-9CA9-E758D0FD661C}"/>
              </a:ext>
            </a:extLst>
          </p:cNvPr>
          <p:cNvSpPr txBox="1"/>
          <p:nvPr/>
        </p:nvSpPr>
        <p:spPr>
          <a:xfrm>
            <a:off x="2349290" y="4837360"/>
            <a:ext cx="5249157" cy="76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Progress &amp;</a:t>
            </a:r>
          </a:p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Enhancement Ideas</a:t>
            </a: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C7736D0-F9D3-7ABE-E80A-E99AF5912E5D}"/>
              </a:ext>
            </a:extLst>
          </p:cNvPr>
          <p:cNvSpPr/>
          <p:nvPr/>
        </p:nvSpPr>
        <p:spPr>
          <a:xfrm>
            <a:off x="2088090" y="5962898"/>
            <a:ext cx="173349" cy="164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2D3A28-DFD0-D265-CC51-671B4E665170}"/>
              </a:ext>
            </a:extLst>
          </p:cNvPr>
          <p:cNvSpPr txBox="1"/>
          <p:nvPr/>
        </p:nvSpPr>
        <p:spPr>
          <a:xfrm>
            <a:off x="2340475" y="5835329"/>
            <a:ext cx="1676754" cy="41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phic 20" descr="Bullseye outline">
            <a:extLst>
              <a:ext uri="{FF2B5EF4-FFF2-40B4-BE49-F238E27FC236}">
                <a16:creationId xmlns:a16="http://schemas.microsoft.com/office/drawing/2014/main" id="{B868D2D2-C6A2-EC9B-88FA-B8A652F2F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8248" y="1702301"/>
            <a:ext cx="914400" cy="914400"/>
          </a:xfrm>
          <a:prstGeom prst="rect">
            <a:avLst/>
          </a:prstGeom>
        </p:spPr>
      </p:pic>
      <p:pic>
        <p:nvPicPr>
          <p:cNvPr id="23" name="Graphic 22" descr="Network diagram outline">
            <a:extLst>
              <a:ext uri="{FF2B5EF4-FFF2-40B4-BE49-F238E27FC236}">
                <a16:creationId xmlns:a16="http://schemas.microsoft.com/office/drawing/2014/main" id="{D3716234-10B1-7C4A-57A1-782E0DC19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0495" y="2898764"/>
            <a:ext cx="914400" cy="914400"/>
          </a:xfrm>
          <a:prstGeom prst="rect">
            <a:avLst/>
          </a:prstGeom>
        </p:spPr>
      </p:pic>
      <p:pic>
        <p:nvPicPr>
          <p:cNvPr id="25" name="Graphic 24" descr="Presentation with pie chart outline">
            <a:extLst>
              <a:ext uri="{FF2B5EF4-FFF2-40B4-BE49-F238E27FC236}">
                <a16:creationId xmlns:a16="http://schemas.microsoft.com/office/drawing/2014/main" id="{D0C5BBFF-F517-8BDF-C3A6-E260C7423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30747" y="3863790"/>
            <a:ext cx="914400" cy="914400"/>
          </a:xfrm>
          <a:prstGeom prst="rect">
            <a:avLst/>
          </a:prstGeom>
        </p:spPr>
      </p:pic>
      <p:pic>
        <p:nvPicPr>
          <p:cNvPr id="27" name="Graphic 26" descr="List outline">
            <a:extLst>
              <a:ext uri="{FF2B5EF4-FFF2-40B4-BE49-F238E27FC236}">
                <a16:creationId xmlns:a16="http://schemas.microsoft.com/office/drawing/2014/main" id="{A0A1E708-B936-C263-8D13-E979F8A1E5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9258" y="4777974"/>
            <a:ext cx="914400" cy="914400"/>
          </a:xfrm>
          <a:prstGeom prst="rect">
            <a:avLst/>
          </a:prstGeom>
        </p:spPr>
      </p:pic>
      <p:pic>
        <p:nvPicPr>
          <p:cNvPr id="29" name="Graphic 28" descr="Chat bubble outline">
            <a:extLst>
              <a:ext uri="{FF2B5EF4-FFF2-40B4-BE49-F238E27FC236}">
                <a16:creationId xmlns:a16="http://schemas.microsoft.com/office/drawing/2014/main" id="{1A507316-7734-6B1F-85CC-2DC456D0D7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90633" y="5647849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6" grpId="1"/>
      <p:bldP spid="2" grpId="0" animBg="1"/>
      <p:bldP spid="2" grpId="1" animBg="1"/>
      <p:bldP spid="7" grpId="0"/>
      <p:bldP spid="7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" name="Google Shape;228;p9">
            <a:extLst>
              <a:ext uri="{FF2B5EF4-FFF2-40B4-BE49-F238E27FC236}">
                <a16:creationId xmlns:a16="http://schemas.microsoft.com/office/drawing/2014/main" id="{369B87CE-D738-BDB7-9069-ADE15469B3FE}"/>
              </a:ext>
            </a:extLst>
          </p:cNvPr>
          <p:cNvSpPr txBox="1">
            <a:spLocks/>
          </p:cNvSpPr>
          <p:nvPr/>
        </p:nvSpPr>
        <p:spPr>
          <a:xfrm>
            <a:off x="1141413" y="0"/>
            <a:ext cx="10401756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4800" b="1" dirty="0"/>
              <a:t>FINAL RESULTS - LIVE DEMO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EAE9BF-4D3C-DE7E-5A37-F0A414BC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3" y="2158214"/>
            <a:ext cx="2173481" cy="7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1BD483F-D04D-13BA-46F2-4911FCC87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3" y="2971224"/>
            <a:ext cx="8699989" cy="356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15;p8">
            <a:extLst>
              <a:ext uri="{FF2B5EF4-FFF2-40B4-BE49-F238E27FC236}">
                <a16:creationId xmlns:a16="http://schemas.microsoft.com/office/drawing/2014/main" id="{39F8901C-67C4-998B-FE0D-E8C4BABDE85E}"/>
              </a:ext>
            </a:extLst>
          </p:cNvPr>
          <p:cNvSpPr txBox="1"/>
          <p:nvPr/>
        </p:nvSpPr>
        <p:spPr>
          <a:xfrm>
            <a:off x="842363" y="1704965"/>
            <a:ext cx="43543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Analyze web page (e.g. news content)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2201DA16-AD40-26AB-052C-66F4E8ED8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>
            <a:extLst>
              <a:ext uri="{FF2B5EF4-FFF2-40B4-BE49-F238E27FC236}">
                <a16:creationId xmlns:a16="http://schemas.microsoft.com/office/drawing/2014/main" id="{2CC43D65-59CA-360A-08A1-A5302C420F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" name="Google Shape;228;p9">
            <a:extLst>
              <a:ext uri="{FF2B5EF4-FFF2-40B4-BE49-F238E27FC236}">
                <a16:creationId xmlns:a16="http://schemas.microsoft.com/office/drawing/2014/main" id="{F07F7EEC-B4A8-2EEA-E033-FEC7EF80BDC9}"/>
              </a:ext>
            </a:extLst>
          </p:cNvPr>
          <p:cNvSpPr txBox="1">
            <a:spLocks/>
          </p:cNvSpPr>
          <p:nvPr/>
        </p:nvSpPr>
        <p:spPr>
          <a:xfrm>
            <a:off x="1141413" y="0"/>
            <a:ext cx="10401756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4800" b="1" dirty="0"/>
              <a:t>FINAL RESULTS - LIVE DEMO</a:t>
            </a:r>
          </a:p>
        </p:txBody>
      </p:sp>
      <p:sp>
        <p:nvSpPr>
          <p:cNvPr id="3" name="Google Shape;215;p8">
            <a:extLst>
              <a:ext uri="{FF2B5EF4-FFF2-40B4-BE49-F238E27FC236}">
                <a16:creationId xmlns:a16="http://schemas.microsoft.com/office/drawing/2014/main" id="{49B24913-426A-1484-F182-AF73C90B8862}"/>
              </a:ext>
            </a:extLst>
          </p:cNvPr>
          <p:cNvSpPr txBox="1"/>
          <p:nvPr/>
        </p:nvSpPr>
        <p:spPr>
          <a:xfrm>
            <a:off x="842363" y="1704965"/>
            <a:ext cx="43543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Ask follow-up questions</a:t>
            </a:r>
            <a:endParaRPr lang="en-US"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F55202D-FB98-D78A-8F01-32EFCCB27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39"/>
          <a:stretch/>
        </p:blipFill>
        <p:spPr bwMode="auto">
          <a:xfrm>
            <a:off x="842363" y="2372097"/>
            <a:ext cx="9078676" cy="6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0011000-95C3-D656-AD76-6449588A9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35292" b="2771"/>
          <a:stretch/>
        </p:blipFill>
        <p:spPr bwMode="auto">
          <a:xfrm>
            <a:off x="842363" y="4422020"/>
            <a:ext cx="11153479" cy="7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69C517-CE0D-E69E-0F24-38DE9EB7F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67"/>
          <a:stretch/>
        </p:blipFill>
        <p:spPr bwMode="auto">
          <a:xfrm>
            <a:off x="842363" y="3429000"/>
            <a:ext cx="9508748" cy="59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84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98BB17B2-B3A7-C46A-FFA3-F8B8FAA11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>
            <a:extLst>
              <a:ext uri="{FF2B5EF4-FFF2-40B4-BE49-F238E27FC236}">
                <a16:creationId xmlns:a16="http://schemas.microsoft.com/office/drawing/2014/main" id="{F815E1B8-3781-5FBF-FD45-59D0C523CF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" name="Google Shape;228;p9">
            <a:extLst>
              <a:ext uri="{FF2B5EF4-FFF2-40B4-BE49-F238E27FC236}">
                <a16:creationId xmlns:a16="http://schemas.microsoft.com/office/drawing/2014/main" id="{C0D64358-EAF8-69D4-F97E-DB429FFFDE55}"/>
              </a:ext>
            </a:extLst>
          </p:cNvPr>
          <p:cNvSpPr txBox="1">
            <a:spLocks/>
          </p:cNvSpPr>
          <p:nvPr/>
        </p:nvSpPr>
        <p:spPr>
          <a:xfrm>
            <a:off x="1141413" y="0"/>
            <a:ext cx="10401756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4800" b="1" dirty="0"/>
              <a:t>FINAL RESULTS - LIVE DEMO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4E2515-A6AE-E6A9-86ED-A5667AF46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77" y="1369072"/>
            <a:ext cx="3930553" cy="534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15;p8">
            <a:extLst>
              <a:ext uri="{FF2B5EF4-FFF2-40B4-BE49-F238E27FC236}">
                <a16:creationId xmlns:a16="http://schemas.microsoft.com/office/drawing/2014/main" id="{E6B991DC-AB4D-FAD9-2832-4152160FBCE6}"/>
              </a:ext>
            </a:extLst>
          </p:cNvPr>
          <p:cNvSpPr txBox="1"/>
          <p:nvPr/>
        </p:nvSpPr>
        <p:spPr>
          <a:xfrm>
            <a:off x="1141413" y="1504931"/>
            <a:ext cx="32716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Fetch Job Posting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B6C4B-F84F-7927-CE45-45FEDD0EF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3" y="2035436"/>
            <a:ext cx="2280155" cy="8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2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>
          <a:extLst>
            <a:ext uri="{FF2B5EF4-FFF2-40B4-BE49-F238E27FC236}">
              <a16:creationId xmlns:a16="http://schemas.microsoft.com/office/drawing/2014/main" id="{EAD5C693-6449-E6A6-41BE-B1EC822FD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>
            <a:extLst>
              <a:ext uri="{FF2B5EF4-FFF2-40B4-BE49-F238E27FC236}">
                <a16:creationId xmlns:a16="http://schemas.microsoft.com/office/drawing/2014/main" id="{CBA451F0-31D7-2A50-DF35-CDE8482626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400" b="1" dirty="0"/>
              <a:t>FINAL PROGRESS SUMMARY</a:t>
            </a:r>
            <a:endParaRPr sz="6600" b="1" dirty="0"/>
          </a:p>
        </p:txBody>
      </p:sp>
      <p:sp>
        <p:nvSpPr>
          <p:cNvPr id="237" name="Google Shape;237;p10">
            <a:extLst>
              <a:ext uri="{FF2B5EF4-FFF2-40B4-BE49-F238E27FC236}">
                <a16:creationId xmlns:a16="http://schemas.microsoft.com/office/drawing/2014/main" id="{3603E396-56D6-E922-20A1-BB3065AAD1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C4EE1-B28D-C75F-DD93-D9337E32013B}"/>
              </a:ext>
            </a:extLst>
          </p:cNvPr>
          <p:cNvCxnSpPr>
            <a:cxnSpLocks/>
          </p:cNvCxnSpPr>
          <p:nvPr/>
        </p:nvCxnSpPr>
        <p:spPr>
          <a:xfrm>
            <a:off x="3034875" y="1708388"/>
            <a:ext cx="0" cy="47183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4233F50-F368-798E-CF6A-41D19F2B6668}"/>
              </a:ext>
            </a:extLst>
          </p:cNvPr>
          <p:cNvSpPr/>
          <p:nvPr/>
        </p:nvSpPr>
        <p:spPr>
          <a:xfrm>
            <a:off x="2948200" y="2015665"/>
            <a:ext cx="173349" cy="164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8872C-F1A4-E265-1C14-F454256FE037}"/>
              </a:ext>
            </a:extLst>
          </p:cNvPr>
          <p:cNvSpPr txBox="1"/>
          <p:nvPr/>
        </p:nvSpPr>
        <p:spPr>
          <a:xfrm>
            <a:off x="3208224" y="1905000"/>
            <a:ext cx="60944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Connection to </a:t>
            </a:r>
            <a:r>
              <a:rPr lang="en-US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GenAI</a:t>
            </a: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</a:t>
            </a:r>
            <a:endParaRPr lang="en-US" altLang="zh-TW" sz="20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zh-TW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Connection to Discord API</a:t>
            </a:r>
          </a:p>
          <a:p>
            <a:r>
              <a:rPr lang="en-US" altLang="zh-TW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 Scraping and GenAI Summarization Workflow</a:t>
            </a:r>
          </a:p>
          <a:p>
            <a:r>
              <a:rPr lang="en-US" altLang="zh-TW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Fetch Job postings from </a:t>
            </a:r>
            <a:r>
              <a:rPr lang="en-US" altLang="zh-TW" sz="20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Linkedin</a:t>
            </a:r>
            <a:r>
              <a:rPr lang="en-US" altLang="zh-TW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B2793-B099-B3EC-FE4D-0098CDFC0016}"/>
              </a:ext>
            </a:extLst>
          </p:cNvPr>
          <p:cNvSpPr txBox="1"/>
          <p:nvPr/>
        </p:nvSpPr>
        <p:spPr>
          <a:xfrm>
            <a:off x="1318089" y="1867128"/>
            <a:ext cx="16301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Completed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(Aug – Dec ‘24)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9706A-0547-9E34-626B-EE34A78CB7DD}"/>
              </a:ext>
            </a:extLst>
          </p:cNvPr>
          <p:cNvSpPr txBox="1"/>
          <p:nvPr/>
        </p:nvSpPr>
        <p:spPr>
          <a:xfrm>
            <a:off x="1318089" y="3519709"/>
            <a:ext cx="16301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progress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(Jan – </a:t>
            </a:r>
            <a:r>
              <a:rPr lang="en-US" altLang="zh-TW" sz="1800" noProof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</a:t>
            </a:r>
            <a:r>
              <a:rPr kumimoji="0" lang="en-US" altLang="zh-TW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‘25)</a:t>
            </a:r>
            <a:endParaRPr kumimoji="0" lang="en-US" altLang="zh-TW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01DC39-3D18-92AE-BC39-5F7037F2507B}"/>
              </a:ext>
            </a:extLst>
          </p:cNvPr>
          <p:cNvSpPr txBox="1"/>
          <p:nvPr/>
        </p:nvSpPr>
        <p:spPr>
          <a:xfrm>
            <a:off x="3208223" y="3598780"/>
            <a:ext cx="6094476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 Setup</a:t>
            </a:r>
          </a:p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 to Set User Preferences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Cron Job Setup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 more services</a:t>
            </a:r>
          </a:p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Release</a:t>
            </a:r>
          </a:p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 and Fine-tuning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D30383-817A-7B3E-79D1-1C67C3194F65}"/>
              </a:ext>
            </a:extLst>
          </p:cNvPr>
          <p:cNvSpPr/>
          <p:nvPr/>
        </p:nvSpPr>
        <p:spPr>
          <a:xfrm>
            <a:off x="2948199" y="3707511"/>
            <a:ext cx="173349" cy="1645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moji-timeline">
            <a:extLst>
              <a:ext uri="{FF2B5EF4-FFF2-40B4-BE49-F238E27FC236}">
                <a16:creationId xmlns:a16="http://schemas.microsoft.com/office/drawing/2014/main" id="{27C29418-F5B0-D7A7-7CF7-57CBA3C1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124" y="5105188"/>
            <a:ext cx="316005" cy="3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9E898-0DD6-EA13-1F71-99EC9DBEB264}"/>
              </a:ext>
            </a:extLst>
          </p:cNvPr>
          <p:cNvSpPr txBox="1"/>
          <p:nvPr/>
        </p:nvSpPr>
        <p:spPr>
          <a:xfrm>
            <a:off x="623635" y="3166239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400" dirty="0">
                <a:solidFill>
                  <a:schemeClr val="bg1"/>
                </a:solidFill>
              </a:rPr>
              <a:t>Fully Completed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FA0B84-4B4E-67CF-17E3-365CCF38F61D}"/>
              </a:ext>
            </a:extLst>
          </p:cNvPr>
          <p:cNvSpPr txBox="1"/>
          <p:nvPr/>
        </p:nvSpPr>
        <p:spPr>
          <a:xfrm>
            <a:off x="6166129" y="5105188"/>
            <a:ext cx="5024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600" dirty="0">
                <a:solidFill>
                  <a:schemeClr val="bg1"/>
                </a:solidFill>
              </a:rPr>
              <a:t>(e.g. of Personal interest tracking – Cat Pictures API)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09DAD4-D663-1078-8EA1-EE055739C78A}"/>
              </a:ext>
            </a:extLst>
          </p:cNvPr>
          <p:cNvCxnSpPr>
            <a:cxnSpLocks/>
          </p:cNvCxnSpPr>
          <p:nvPr/>
        </p:nvCxnSpPr>
        <p:spPr>
          <a:xfrm flipV="1">
            <a:off x="1318086" y="3738743"/>
            <a:ext cx="1571215" cy="239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" descr="emoji-timeline">
            <a:extLst>
              <a:ext uri="{FF2B5EF4-FFF2-40B4-BE49-F238E27FC236}">
                <a16:creationId xmlns:a16="http://schemas.microsoft.com/office/drawing/2014/main" id="{22A6ABFC-5C5B-A450-AEDE-B483EC7A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83" y="5580317"/>
            <a:ext cx="316005" cy="3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moji-timeline">
            <a:extLst>
              <a:ext uri="{FF2B5EF4-FFF2-40B4-BE49-F238E27FC236}">
                <a16:creationId xmlns:a16="http://schemas.microsoft.com/office/drawing/2014/main" id="{4A641509-79E1-BDF6-E562-4F9824C74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07" y="6015417"/>
            <a:ext cx="316005" cy="3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moji-timeline">
            <a:extLst>
              <a:ext uri="{FF2B5EF4-FFF2-40B4-BE49-F238E27FC236}">
                <a16:creationId xmlns:a16="http://schemas.microsoft.com/office/drawing/2014/main" id="{43DD2214-9FFD-E016-2964-813D0AE5C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10" y="3762665"/>
            <a:ext cx="316005" cy="3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moji-timeline">
            <a:extLst>
              <a:ext uri="{FF2B5EF4-FFF2-40B4-BE49-F238E27FC236}">
                <a16:creationId xmlns:a16="http://schemas.microsoft.com/office/drawing/2014/main" id="{82A7DE19-AA60-9755-F9CD-D55160DA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58" y="4193004"/>
            <a:ext cx="316005" cy="3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emoji-timeline">
            <a:extLst>
              <a:ext uri="{FF2B5EF4-FFF2-40B4-BE49-F238E27FC236}">
                <a16:creationId xmlns:a16="http://schemas.microsoft.com/office/drawing/2014/main" id="{5AE8AA27-3FA1-ACAF-00B8-75F002EA7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75" y="4651983"/>
            <a:ext cx="316005" cy="31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moji-timeline">
            <a:extLst>
              <a:ext uri="{FF2B5EF4-FFF2-40B4-BE49-F238E27FC236}">
                <a16:creationId xmlns:a16="http://schemas.microsoft.com/office/drawing/2014/main" id="{F1D39839-9E3E-E8FD-4AD2-7EEF14945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3" y="3180680"/>
            <a:ext cx="432781" cy="4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283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6" grpId="1"/>
      <p:bldP spid="8" grpId="0"/>
      <p:bldP spid="8" grpId="1"/>
      <p:bldP spid="9" grpId="0"/>
      <p:bldP spid="2" grpId="0"/>
      <p:bldP spid="7" grpId="0" animBg="1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1F592C0F-B112-8015-5090-2446447AA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>
            <a:extLst>
              <a:ext uri="{FF2B5EF4-FFF2-40B4-BE49-F238E27FC236}">
                <a16:creationId xmlns:a16="http://schemas.microsoft.com/office/drawing/2014/main" id="{5428EFD8-B584-D01D-8AFB-87B301EFA2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400" b="1" dirty="0"/>
              <a:t>POTENTIAL FUTURE ENHANCEMENTS</a:t>
            </a:r>
            <a:endParaRPr sz="4400" b="1" dirty="0"/>
          </a:p>
        </p:txBody>
      </p:sp>
      <p:sp>
        <p:nvSpPr>
          <p:cNvPr id="243" name="Google Shape;243;p11">
            <a:extLst>
              <a:ext uri="{FF2B5EF4-FFF2-40B4-BE49-F238E27FC236}">
                <a16:creationId xmlns:a16="http://schemas.microsoft.com/office/drawing/2014/main" id="{4B5E4B61-5828-5F2C-8C1E-67D892BC33B5}"/>
              </a:ext>
            </a:extLst>
          </p:cNvPr>
          <p:cNvSpPr txBox="1"/>
          <p:nvPr/>
        </p:nvSpPr>
        <p:spPr>
          <a:xfrm>
            <a:off x="1307739" y="4776643"/>
            <a:ext cx="9905998" cy="176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3200" b="1" cap="small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Community Features:</a:t>
            </a:r>
          </a:p>
          <a:p>
            <a:pPr lvl="0">
              <a:buClr>
                <a:srgbClr val="FFFFFF"/>
              </a:buClr>
              <a:buSzPts val="2800"/>
            </a:pPr>
            <a:r>
              <a:rPr lang="en-US" sz="3200" b="1" cap="small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Enable users to create groups or channels for shared interests and discussions.</a:t>
            </a:r>
            <a:endParaRPr lang="en-HK" sz="3200" b="1" i="0" u="none" strike="noStrike" cap="small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1">
            <a:extLst>
              <a:ext uri="{FF2B5EF4-FFF2-40B4-BE49-F238E27FC236}">
                <a16:creationId xmlns:a16="http://schemas.microsoft.com/office/drawing/2014/main" id="{8A249573-A5B4-842A-FFE1-A101913E2D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" name="Google Shape;243;p11">
            <a:extLst>
              <a:ext uri="{FF2B5EF4-FFF2-40B4-BE49-F238E27FC236}">
                <a16:creationId xmlns:a16="http://schemas.microsoft.com/office/drawing/2014/main" id="{919D5F91-A394-C607-4D7C-883D60B1D417}"/>
              </a:ext>
            </a:extLst>
          </p:cNvPr>
          <p:cNvSpPr txBox="1"/>
          <p:nvPr/>
        </p:nvSpPr>
        <p:spPr>
          <a:xfrm>
            <a:off x="1307739" y="1275757"/>
            <a:ext cx="11244191" cy="350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2800"/>
            </a:pPr>
            <a:r>
              <a:rPr lang="en-US" sz="3200" b="1" cap="small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New Commands:</a:t>
            </a:r>
            <a:endParaRPr lang="en-US" sz="3200" b="1" cap="small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1" indent="-285750">
              <a:lnSpc>
                <a:spcPct val="150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1" cap="small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/sports: Provide live updates or scores for ongoing games in selected sports (e.g. football, basketball).</a:t>
            </a:r>
          </a:p>
          <a:p>
            <a:pPr marL="285750" lvl="1" indent="-285750">
              <a:lnSpc>
                <a:spcPct val="150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1" cap="small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/flights: Check for cheap flight deals and travel alerts.</a:t>
            </a:r>
          </a:p>
          <a:p>
            <a:pPr marL="285750" lvl="1" indent="-285750">
              <a:lnSpc>
                <a:spcPct val="150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n-US" sz="2800" b="1" cap="small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/events: Upcoming local events or concerts based on user interests.</a:t>
            </a:r>
            <a:endParaRPr lang="en-HK" sz="2800" b="1" i="0" u="none" strike="noStrike" cap="small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6930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38C37670-158F-5A55-B943-3387D5150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>
            <a:extLst>
              <a:ext uri="{FF2B5EF4-FFF2-40B4-BE49-F238E27FC236}">
                <a16:creationId xmlns:a16="http://schemas.microsoft.com/office/drawing/2014/main" id="{9A67B06A-83D9-FAC4-7B6C-7A502F7FBC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400" b="1" dirty="0"/>
              <a:t>CONCLUSION</a:t>
            </a:r>
            <a:endParaRPr sz="4400" b="1" dirty="0"/>
          </a:p>
        </p:txBody>
      </p:sp>
      <p:sp>
        <p:nvSpPr>
          <p:cNvPr id="244" name="Google Shape;244;p11">
            <a:extLst>
              <a:ext uri="{FF2B5EF4-FFF2-40B4-BE49-F238E27FC236}">
                <a16:creationId xmlns:a16="http://schemas.microsoft.com/office/drawing/2014/main" id="{5A0E10A5-29EE-1AD8-310A-3271D7385A5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2" name="Google Shape;173;p5">
            <a:extLst>
              <a:ext uri="{FF2B5EF4-FFF2-40B4-BE49-F238E27FC236}">
                <a16:creationId xmlns:a16="http://schemas.microsoft.com/office/drawing/2014/main" id="{9C10247C-6571-8180-1EF7-BD0B86A63F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8244" y="1475715"/>
            <a:ext cx="11050588" cy="5388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60400" indent="-457200">
              <a:spcBef>
                <a:spcPts val="620"/>
              </a:spcBef>
              <a:buClr>
                <a:srgbClr val="FFFFFF"/>
              </a:buClr>
              <a:buSzPts val="3200"/>
            </a:pPr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Enhanced information delivery</a:t>
            </a:r>
          </a:p>
          <a:p>
            <a:pPr marL="1117600" lvl="1" indent="-457200"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Smart Notification system + Content delivery system + AI Chatbot</a:t>
            </a:r>
          </a:p>
          <a:p>
            <a:pPr marL="660400" lvl="1" indent="0">
              <a:spcBef>
                <a:spcPts val="620"/>
              </a:spcBef>
              <a:buClr>
                <a:srgbClr val="FFFFFF"/>
              </a:buClr>
              <a:buSzPts val="3200"/>
              <a:buNone/>
            </a:pPr>
            <a:endParaRPr lang="en-US" sz="105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60400" indent="-457200">
              <a:spcBef>
                <a:spcPts val="620"/>
              </a:spcBef>
              <a:buClr>
                <a:srgbClr val="FFFFFF"/>
              </a:buClr>
              <a:buSzPts val="3200"/>
            </a:pPr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Reduce Information Overload:</a:t>
            </a: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17600" lvl="1" indent="-457200"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Minimize search time and mental effort</a:t>
            </a:r>
          </a:p>
          <a:p>
            <a:pPr marL="660400" lvl="1" indent="0">
              <a:spcBef>
                <a:spcPts val="620"/>
              </a:spcBef>
              <a:buClr>
                <a:srgbClr val="FFFFFF"/>
              </a:buClr>
              <a:buSzPts val="3200"/>
              <a:buNone/>
            </a:pPr>
            <a:endParaRPr lang="en-US" sz="105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60400" indent="-457200">
              <a:spcBef>
                <a:spcPts val="620"/>
              </a:spcBef>
              <a:buClr>
                <a:srgbClr val="FFFFFF"/>
              </a:buClr>
              <a:buSzPts val="3200"/>
            </a:pPr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Effortless User Interaction:</a:t>
            </a: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17600" lvl="1" indent="-457200"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interface for easy engagement</a:t>
            </a:r>
          </a:p>
          <a:p>
            <a:pPr marL="1117600" lvl="1" indent="-457200"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Make LLM more interactive with real-life practical uses</a:t>
            </a:r>
          </a:p>
          <a:p>
            <a:pPr marL="660400" lvl="1" indent="0">
              <a:spcBef>
                <a:spcPts val="620"/>
              </a:spcBef>
              <a:buClr>
                <a:srgbClr val="FFFFFF"/>
              </a:buClr>
              <a:buSzPts val="3200"/>
              <a:buNone/>
            </a:pPr>
            <a:endParaRPr lang="en-US" sz="105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60400" indent="-457200">
              <a:spcBef>
                <a:spcPts val="620"/>
              </a:spcBef>
              <a:buClr>
                <a:srgbClr val="FFFFFF"/>
              </a:buClr>
              <a:buSzPts val="3200"/>
            </a:pPr>
            <a:r>
              <a:rPr lang="en-US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Highly Customizable:</a:t>
            </a: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17600" lvl="1" indent="-457200"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Personalized to address diverse user needs across jobs / personal interests</a:t>
            </a:r>
          </a:p>
          <a:p>
            <a:pPr marL="203200" indent="0">
              <a:spcBef>
                <a:spcPts val="620"/>
              </a:spcBef>
              <a:buClr>
                <a:srgbClr val="FFFFFF"/>
              </a:buClr>
              <a:buSzPts val="3200"/>
              <a:buNone/>
            </a:pPr>
            <a:r>
              <a:rPr lang="en-HK" sz="2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Aim to benefit everyone as we all have interests to track.</a:t>
            </a:r>
            <a:endParaRPr lang="en-US" sz="26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17600" lvl="1" indent="-457200">
              <a:spcBef>
                <a:spcPts val="620"/>
              </a:spcBef>
              <a:buClr>
                <a:srgbClr val="FFFFFF"/>
              </a:buClr>
              <a:buSzPts val="3200"/>
              <a:buFont typeface="Courier New" panose="02070309020205020404" pitchFamily="49" charset="0"/>
              <a:buChar char="o"/>
            </a:pP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568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>
            <a:spLocks noGrp="1"/>
          </p:cNvSpPr>
          <p:nvPr>
            <p:ph type="title"/>
          </p:nvPr>
        </p:nvSpPr>
        <p:spPr>
          <a:xfrm>
            <a:off x="1141413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400" b="1" dirty="0"/>
              <a:t>REFERENCES</a:t>
            </a:r>
            <a:endParaRPr sz="4400" b="1" dirty="0"/>
          </a:p>
        </p:txBody>
      </p:sp>
      <p:sp>
        <p:nvSpPr>
          <p:cNvPr id="250" name="Google Shape;250;p12"/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251" name="Google Shape;251;p12"/>
          <p:cNvSpPr txBox="1"/>
          <p:nvPr/>
        </p:nvSpPr>
        <p:spPr>
          <a:xfrm>
            <a:off x="1141413" y="1480235"/>
            <a:ext cx="1080065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[1] J. Spira, "Information Overload: A Systematic Review of the Literature," Information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Overload Research Group, 2019.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https://www.researchgate.net/publication/265906917_Information_Overload_A_Systematic_Literature_Review (accessed Oct. 14, 2024).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[2] S. Ono, “Unlock the information advantage to combat ‘information overload’,”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OpenText Blogs, 2022. https://blogs.opentext.com/unlock-the-information-advantage-to-combat-information-overload/ (accessed Nov. 30, 2024).</a:t>
            </a: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>
          <a:extLst>
            <a:ext uri="{FF2B5EF4-FFF2-40B4-BE49-F238E27FC236}">
              <a16:creationId xmlns:a16="http://schemas.microsoft.com/office/drawing/2014/main" id="{476543D8-C8A1-0C91-4EE1-DCDAEC9E0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2;p14">
            <a:extLst>
              <a:ext uri="{FF2B5EF4-FFF2-40B4-BE49-F238E27FC236}">
                <a16:creationId xmlns:a16="http://schemas.microsoft.com/office/drawing/2014/main" id="{1A6011EF-8273-0A33-D8ED-E68F41361628}"/>
              </a:ext>
            </a:extLst>
          </p:cNvPr>
          <p:cNvSpPr txBox="1">
            <a:spLocks/>
          </p:cNvSpPr>
          <p:nvPr/>
        </p:nvSpPr>
        <p:spPr>
          <a:xfrm>
            <a:off x="1757889" y="1676401"/>
            <a:ext cx="8676222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800"/>
            </a:pPr>
            <a:r>
              <a:rPr lang="en-US" sz="4400" dirty="0"/>
              <a:t>THANK YOU!</a:t>
            </a:r>
          </a:p>
        </p:txBody>
      </p:sp>
      <p:sp>
        <p:nvSpPr>
          <p:cNvPr id="256" name="Google Shape;256;p13">
            <a:extLst>
              <a:ext uri="{FF2B5EF4-FFF2-40B4-BE49-F238E27FC236}">
                <a16:creationId xmlns:a16="http://schemas.microsoft.com/office/drawing/2014/main" id="{47D154F5-6BE5-7A85-144B-68841C7AC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1" y="1769919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Century Gothic"/>
              <a:buNone/>
            </a:pPr>
            <a:r>
              <a:rPr lang="en-US" sz="8800" dirty="0"/>
              <a:t>Q&amp;A SESSION</a:t>
            </a:r>
            <a:endParaRPr sz="8800" dirty="0"/>
          </a:p>
        </p:txBody>
      </p:sp>
      <p:sp>
        <p:nvSpPr>
          <p:cNvPr id="257" name="Google Shape;257;p13">
            <a:extLst>
              <a:ext uri="{FF2B5EF4-FFF2-40B4-BE49-F238E27FC236}">
                <a16:creationId xmlns:a16="http://schemas.microsoft.com/office/drawing/2014/main" id="{14AF112C-71BD-5231-152D-2B916A1095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3" name="Google Shape;263;p14">
            <a:extLst>
              <a:ext uri="{FF2B5EF4-FFF2-40B4-BE49-F238E27FC236}">
                <a16:creationId xmlns:a16="http://schemas.microsoft.com/office/drawing/2014/main" id="{F4D0E761-3E00-7C19-AA59-805676154F49}"/>
              </a:ext>
            </a:extLst>
          </p:cNvPr>
          <p:cNvSpPr txBox="1">
            <a:spLocks/>
          </p:cNvSpPr>
          <p:nvPr/>
        </p:nvSpPr>
        <p:spPr>
          <a:xfrm>
            <a:off x="1757889" y="4953000"/>
            <a:ext cx="867622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spcBef>
                <a:spcPts val="0"/>
              </a:spcBef>
              <a:buSzPts val="2100"/>
              <a:buFont typeface="Arial"/>
              <a:buNone/>
            </a:pPr>
            <a:r>
              <a:rPr lang="en-US" sz="3200" dirty="0"/>
              <a:t>By FUNG Ho Sang (3035927386)</a:t>
            </a:r>
          </a:p>
        </p:txBody>
      </p:sp>
    </p:spTree>
    <p:extLst>
      <p:ext uri="{BB962C8B-B14F-4D97-AF65-F5344CB8AC3E}">
        <p14:creationId xmlns:p14="http://schemas.microsoft.com/office/powerpoint/2010/main" val="16857301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3C6EEA1A-5071-E30F-1EAF-7C565F76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>
            <a:extLst>
              <a:ext uri="{FF2B5EF4-FFF2-40B4-BE49-F238E27FC236}">
                <a16:creationId xmlns:a16="http://schemas.microsoft.com/office/drawing/2014/main" id="{DB3A6B68-779E-26A6-7835-DA0E4897E0FC}"/>
              </a:ext>
            </a:extLst>
          </p:cNvPr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</a:t>
            </a:r>
            <a:endParaRPr sz="4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">
            <a:extLst>
              <a:ext uri="{FF2B5EF4-FFF2-40B4-BE49-F238E27FC236}">
                <a16:creationId xmlns:a16="http://schemas.microsoft.com/office/drawing/2014/main" id="{DEF4D42A-0F3A-3DC6-0E1D-7ED9915E62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" name="Google Shape;222;g76b93486331c0673_0">
            <a:extLst>
              <a:ext uri="{FF2B5EF4-FFF2-40B4-BE49-F238E27FC236}">
                <a16:creationId xmlns:a16="http://schemas.microsoft.com/office/drawing/2014/main" id="{A017F2A9-6026-7674-B8EE-6628D46BAD47}"/>
              </a:ext>
            </a:extLst>
          </p:cNvPr>
          <p:cNvSpPr txBox="1"/>
          <p:nvPr/>
        </p:nvSpPr>
        <p:spPr>
          <a:xfrm>
            <a:off x="1147274" y="1454885"/>
            <a:ext cx="1033759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  <a:p>
            <a:pPr marL="457200" lvl="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GenAI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chatbot</a:t>
            </a:r>
          </a:p>
          <a:p>
            <a:pPr marL="457200" lvl="3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Connects to third-party services</a:t>
            </a:r>
          </a:p>
          <a:p>
            <a:pPr marL="457200" lvl="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Delivers personalized content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All-in-one place for all information updates and routine tasks</a:t>
            </a: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Importance</a:t>
            </a:r>
          </a:p>
          <a:p>
            <a:pPr marL="457200" lvl="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Minimal effort, reduce mental strain</a:t>
            </a:r>
          </a:p>
        </p:txBody>
      </p:sp>
      <p:pic>
        <p:nvPicPr>
          <p:cNvPr id="5" name="Graphic 4" descr="Robot outline">
            <a:extLst>
              <a:ext uri="{FF2B5EF4-FFF2-40B4-BE49-F238E27FC236}">
                <a16:creationId xmlns:a16="http://schemas.microsoft.com/office/drawing/2014/main" id="{443C21A6-2EB4-7C14-C7E9-2B7A2781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096000" y="3359885"/>
            <a:ext cx="896481" cy="896481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1FEF2794-2B77-7EC2-7612-227890776F75}"/>
              </a:ext>
            </a:extLst>
          </p:cNvPr>
          <p:cNvSpPr/>
          <p:nvPr/>
        </p:nvSpPr>
        <p:spPr>
          <a:xfrm>
            <a:off x="6804454" y="3075544"/>
            <a:ext cx="2172523" cy="417195"/>
          </a:xfrm>
          <a:prstGeom prst="wedgeRectCallout">
            <a:avLst>
              <a:gd name="adj1" fmla="val -47912"/>
              <a:gd name="adj2" fmla="val 13964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6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Calibri"/>
              </a:rPr>
              <a:t>I DELIVER UPDATES!</a:t>
            </a:r>
            <a:endParaRPr lang="en-US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92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D087113F-6FB8-BC0E-1460-C30B20A93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>
            <a:extLst>
              <a:ext uri="{FF2B5EF4-FFF2-40B4-BE49-F238E27FC236}">
                <a16:creationId xmlns:a16="http://schemas.microsoft.com/office/drawing/2014/main" id="{6FE087D6-1D35-513E-9ED8-BACF7752E28F}"/>
              </a:ext>
            </a:extLst>
          </p:cNvPr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BACKGROUND MOTIVATION</a:t>
            </a:r>
            <a:endParaRPr sz="4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">
            <a:extLst>
              <a:ext uri="{FF2B5EF4-FFF2-40B4-BE49-F238E27FC236}">
                <a16:creationId xmlns:a16="http://schemas.microsoft.com/office/drawing/2014/main" id="{C5B9AA58-635E-D056-33F8-56DA76DB3F1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" name="Google Shape;222;g76b93486331c0673_0">
            <a:extLst>
              <a:ext uri="{FF2B5EF4-FFF2-40B4-BE49-F238E27FC236}">
                <a16:creationId xmlns:a16="http://schemas.microsoft.com/office/drawing/2014/main" id="{25A28788-B5D3-2FCB-C239-38A817FFDD30}"/>
              </a:ext>
            </a:extLst>
          </p:cNvPr>
          <p:cNvSpPr txBox="1"/>
          <p:nvPr/>
        </p:nvSpPr>
        <p:spPr>
          <a:xfrm>
            <a:off x="1147274" y="1454885"/>
            <a:ext cx="10337590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 need too much information every day.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Football club news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 postings</a:t>
            </a:r>
          </a:p>
          <a:p>
            <a:pPr marL="457200" lvl="1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Cheap flight tickets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Daily Cat pics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so much more…</a:t>
            </a:r>
            <a:endParaRPr lang="en-US"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at Images – Browse 7,545,963 Stock Photos, Vectors, and Video | Adobe Stock">
            <a:extLst>
              <a:ext uri="{FF2B5EF4-FFF2-40B4-BE49-F238E27FC236}">
                <a16:creationId xmlns:a16="http://schemas.microsoft.com/office/drawing/2014/main" id="{DFE93456-2681-F1FD-7CD9-296BF1EC6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269" y="2729024"/>
            <a:ext cx="5133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82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FCF1E89C-B4F5-8360-0DAA-F3E29995C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>
            <a:extLst>
              <a:ext uri="{FF2B5EF4-FFF2-40B4-BE49-F238E27FC236}">
                <a16:creationId xmlns:a16="http://schemas.microsoft.com/office/drawing/2014/main" id="{5A3A6E83-2699-A039-6643-E0330F2170C6}"/>
              </a:ext>
            </a:extLst>
          </p:cNvPr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INFORMATION OVERLOAD</a:t>
            </a:r>
            <a:endParaRPr sz="4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">
            <a:extLst>
              <a:ext uri="{FF2B5EF4-FFF2-40B4-BE49-F238E27FC236}">
                <a16:creationId xmlns:a16="http://schemas.microsoft.com/office/drawing/2014/main" id="{96B90866-8282-7154-6075-E073726D97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" name="Google Shape;222;g76b93486331c0673_0">
            <a:extLst>
              <a:ext uri="{FF2B5EF4-FFF2-40B4-BE49-F238E27FC236}">
                <a16:creationId xmlns:a16="http://schemas.microsoft.com/office/drawing/2014/main" id="{EB857B1E-0852-06E7-CEA0-CE2DD12BFDB1}"/>
              </a:ext>
            </a:extLst>
          </p:cNvPr>
          <p:cNvSpPr txBox="1"/>
          <p:nvPr/>
        </p:nvSpPr>
        <p:spPr>
          <a:xfrm>
            <a:off x="1147274" y="1454885"/>
            <a:ext cx="10495482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Definition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overwhelming amount of data that negatively affects decision-making, productivity, and mental well-being [1].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Statistics</a:t>
            </a:r>
          </a:p>
          <a:p>
            <a:pPr marL="457200" lvl="0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80% experience information overload</a:t>
            </a:r>
          </a:p>
          <a:p>
            <a:pPr marL="457200" lvl="4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27% needing to access more than 11 tools daily</a:t>
            </a:r>
          </a:p>
          <a:p>
            <a:pPr marL="457200" lvl="3" indent="-4572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Nearly half of respondents </a:t>
            </a:r>
            <a:r>
              <a:rPr lang="en-US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spend &gt; 1 hour daily searching for information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[2]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88C9E-9CAC-9801-A1CF-3373E424E390}"/>
              </a:ext>
            </a:extLst>
          </p:cNvPr>
          <p:cNvSpPr txBox="1"/>
          <p:nvPr/>
        </p:nvSpPr>
        <p:spPr>
          <a:xfrm>
            <a:off x="171809" y="6163826"/>
            <a:ext cx="1209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[1] J. Spira, "Information Overload: A Systematic Review of the Literature," Information Overload Research Group, 2019. https://www.researchgate.net/publication/265906917_Information_Overload_A_Systematic_Literature_Review (accessed Oct. 14, 2024).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[2] S. Ono, “Unlock the information advantage to combat ‘information overload’,” OpenText Blogs, 2022. https://blogs.opentext.com/unlock-the-information-advantage-to-combat-information-overload/ (accessed Nov. 30, 2024).</a:t>
            </a:r>
            <a:endParaRPr lang="en-US"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898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C8DE8005-877F-29F4-3C29-FD884DA8C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>
            <a:extLst>
              <a:ext uri="{FF2B5EF4-FFF2-40B4-BE49-F238E27FC236}">
                <a16:creationId xmlns:a16="http://schemas.microsoft.com/office/drawing/2014/main" id="{22868997-13D8-DFBC-6185-2BC779CD27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140" y="2314575"/>
            <a:ext cx="9831441" cy="281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1" indent="-457200">
              <a:spcBef>
                <a:spcPts val="0"/>
              </a:spcBef>
              <a:buSzPts val="2800"/>
            </a:pPr>
            <a:endParaRPr lang="en-US"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457200">
              <a:spcBef>
                <a:spcPts val="0"/>
              </a:spcBef>
              <a:buSzPts val="2800"/>
            </a:pP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Lack of RSS feed</a:t>
            </a:r>
          </a:p>
          <a:p>
            <a:pPr lvl="1" indent="-457200">
              <a:spcBef>
                <a:spcPts val="0"/>
              </a:spcBef>
              <a:buSzPts val="2800"/>
            </a:pPr>
            <a:endParaRPr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457200">
              <a:spcBef>
                <a:spcPts val="0"/>
              </a:spcBef>
              <a:buSzPts val="2800"/>
            </a:pP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Hard to notice information update</a:t>
            </a:r>
          </a:p>
          <a:p>
            <a:pPr lvl="1" indent="-457200">
              <a:spcBef>
                <a:spcPts val="0"/>
              </a:spcBef>
              <a:buSzPts val="2800"/>
            </a:pPr>
            <a:endParaRPr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457200">
              <a:spcBef>
                <a:spcPts val="0"/>
              </a:spcBef>
              <a:buSzPts val="2800"/>
            </a:pPr>
            <a:r>
              <a:rPr lang="en-US" sz="40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Time &amp; Energy </a:t>
            </a:r>
            <a:r>
              <a:rPr lang="en-US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analyze information</a:t>
            </a:r>
          </a:p>
          <a:p>
            <a:pPr marL="635000" indent="-457200">
              <a:spcBef>
                <a:spcPts val="560"/>
              </a:spcBef>
              <a:buSzPts val="2800"/>
            </a:pPr>
            <a:endParaRPr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">
            <a:extLst>
              <a:ext uri="{FF2B5EF4-FFF2-40B4-BE49-F238E27FC236}">
                <a16:creationId xmlns:a16="http://schemas.microsoft.com/office/drawing/2014/main" id="{A85CE520-27BB-63F3-F4AF-533DBD82FDA1}"/>
              </a:ext>
            </a:extLst>
          </p:cNvPr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 PROBLEMS</a:t>
            </a:r>
            <a:endParaRPr sz="4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">
            <a:extLst>
              <a:ext uri="{FF2B5EF4-FFF2-40B4-BE49-F238E27FC236}">
                <a16:creationId xmlns:a16="http://schemas.microsoft.com/office/drawing/2014/main" id="{6DAA6973-891F-5ECF-CA83-1E7213737A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4" name="Graphic 3" descr="Clock with solid fill">
            <a:extLst>
              <a:ext uri="{FF2B5EF4-FFF2-40B4-BE49-F238E27FC236}">
                <a16:creationId xmlns:a16="http://schemas.microsoft.com/office/drawing/2014/main" id="{E0D83439-03BB-7730-DFEC-9FFE556DD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9421" y="5145812"/>
            <a:ext cx="537796" cy="537796"/>
          </a:xfrm>
          <a:prstGeom prst="rect">
            <a:avLst/>
          </a:prstGeom>
        </p:spPr>
      </p:pic>
      <p:pic>
        <p:nvPicPr>
          <p:cNvPr id="8" name="Graphic 7" descr="Tired face outline outline">
            <a:extLst>
              <a:ext uri="{FF2B5EF4-FFF2-40B4-BE49-F238E27FC236}">
                <a16:creationId xmlns:a16="http://schemas.microsoft.com/office/drawing/2014/main" id="{8A952436-3566-B6F0-45C7-E21D89513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6922" y="5145812"/>
            <a:ext cx="533400" cy="533400"/>
          </a:xfrm>
          <a:prstGeom prst="rect">
            <a:avLst/>
          </a:prstGeom>
        </p:spPr>
      </p:pic>
      <p:pic>
        <p:nvPicPr>
          <p:cNvPr id="2050" name="Picture 2" descr="RSS - 維基百科，自由的百科全書">
            <a:extLst>
              <a:ext uri="{FF2B5EF4-FFF2-40B4-BE49-F238E27FC236}">
                <a16:creationId xmlns:a16="http://schemas.microsoft.com/office/drawing/2014/main" id="{0FDD0025-DBFA-AC8C-CF27-D1E5C5D8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7" y="222631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moji-timeline">
            <a:extLst>
              <a:ext uri="{FF2B5EF4-FFF2-40B4-BE49-F238E27FC236}">
                <a16:creationId xmlns:a16="http://schemas.microsoft.com/office/drawing/2014/main" id="{F98D0B09-4DAF-788D-D0D3-2D5347151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36" y="222631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19E35B50-B632-DDBF-82D9-CC73EAE41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>
            <a:extLst>
              <a:ext uri="{FF2B5EF4-FFF2-40B4-BE49-F238E27FC236}">
                <a16:creationId xmlns:a16="http://schemas.microsoft.com/office/drawing/2014/main" id="{3B716535-D00B-5E7D-A6EA-984F43B4D0BA}"/>
              </a:ext>
            </a:extLst>
          </p:cNvPr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HK" sz="4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IDEAS</a:t>
            </a:r>
            <a:endParaRPr sz="4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">
            <a:extLst>
              <a:ext uri="{FF2B5EF4-FFF2-40B4-BE49-F238E27FC236}">
                <a16:creationId xmlns:a16="http://schemas.microsoft.com/office/drawing/2014/main" id="{AA1D1A78-EAA3-4D7B-C614-70A3AAB621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" name="Google Shape;222;g76b93486331c0673_0">
            <a:extLst>
              <a:ext uri="{FF2B5EF4-FFF2-40B4-BE49-F238E27FC236}">
                <a16:creationId xmlns:a16="http://schemas.microsoft.com/office/drawing/2014/main" id="{AFD1B27F-D61D-EB66-B1B2-0C22D6765535}"/>
              </a:ext>
            </a:extLst>
          </p:cNvPr>
          <p:cNvSpPr txBox="1"/>
          <p:nvPr/>
        </p:nvSpPr>
        <p:spPr>
          <a:xfrm>
            <a:off x="1147274" y="1202779"/>
            <a:ext cx="105316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There is likely an API for everything we may want.</a:t>
            </a:r>
          </a:p>
        </p:txBody>
      </p:sp>
      <p:pic>
        <p:nvPicPr>
          <p:cNvPr id="3" name="2025-01-12 17-47-01">
            <a:hlinkClick r:id="" action="ppaction://media"/>
            <a:extLst>
              <a:ext uri="{FF2B5EF4-FFF2-40B4-BE49-F238E27FC236}">
                <a16:creationId xmlns:a16="http://schemas.microsoft.com/office/drawing/2014/main" id="{6FF5715A-1BF4-31F2-6099-4B21A8D4C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1441" y="2033735"/>
            <a:ext cx="7464939" cy="4199029"/>
          </a:xfrm>
          <a:prstGeom prst="rect">
            <a:avLst/>
          </a:prstGeom>
        </p:spPr>
      </p:pic>
      <p:sp>
        <p:nvSpPr>
          <p:cNvPr id="4" name="Google Shape;251;p12">
            <a:extLst>
              <a:ext uri="{FF2B5EF4-FFF2-40B4-BE49-F238E27FC236}">
                <a16:creationId xmlns:a16="http://schemas.microsoft.com/office/drawing/2014/main" id="{014212D9-9C42-2CBB-2480-E055BB72CD4A}"/>
              </a:ext>
            </a:extLst>
          </p:cNvPr>
          <p:cNvSpPr txBox="1"/>
          <p:nvPr/>
        </p:nvSpPr>
        <p:spPr>
          <a:xfrm>
            <a:off x="3531797" y="6232764"/>
            <a:ext cx="49442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List of public APIs: </a:t>
            </a:r>
            <a:r>
              <a:rPr lang="en-US" altLang="zh-TW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https://github.com/public-apis/public-apis</a:t>
            </a: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437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D0E233DC-15E9-EAF6-1754-8A96FC5E7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">
            <a:extLst>
              <a:ext uri="{FF2B5EF4-FFF2-40B4-BE49-F238E27FC236}">
                <a16:creationId xmlns:a16="http://schemas.microsoft.com/office/drawing/2014/main" id="{AD722604-65B6-999D-FD26-32373301BFB3}"/>
              </a:ext>
            </a:extLst>
          </p:cNvPr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IDEAS</a:t>
            </a:r>
            <a:endParaRPr sz="4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2">
            <a:extLst>
              <a:ext uri="{FF2B5EF4-FFF2-40B4-BE49-F238E27FC236}">
                <a16:creationId xmlns:a16="http://schemas.microsoft.com/office/drawing/2014/main" id="{118ECDDA-D24A-88FC-C9F1-99D5E9F1D3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" name="Google Shape;222;g76b93486331c0673_0">
            <a:extLst>
              <a:ext uri="{FF2B5EF4-FFF2-40B4-BE49-F238E27FC236}">
                <a16:creationId xmlns:a16="http://schemas.microsoft.com/office/drawing/2014/main" id="{0EE17271-EBA0-78D3-C1F9-6B7080CB97F4}"/>
              </a:ext>
            </a:extLst>
          </p:cNvPr>
          <p:cNvSpPr txBox="1"/>
          <p:nvPr/>
        </p:nvSpPr>
        <p:spPr>
          <a:xfrm>
            <a:off x="1147274" y="1454885"/>
            <a:ext cx="1033759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Instead of actively looking for the information,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Why can’t we: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Passively wait for the information to be delivered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in an AI-digested manner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Interact with the information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Perform routine tasks</a:t>
            </a:r>
          </a:p>
          <a:p>
            <a:pPr lvl="0">
              <a:lnSpc>
                <a:spcPct val="150000"/>
              </a:lnSpc>
              <a:buClr>
                <a:schemeClr val="bg1"/>
              </a:buClr>
            </a:pPr>
            <a:r>
              <a:rPr lang="en-US" sz="32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All in one centralized place</a:t>
            </a:r>
          </a:p>
        </p:txBody>
      </p:sp>
    </p:spTree>
    <p:extLst>
      <p:ext uri="{BB962C8B-B14F-4D97-AF65-F5344CB8AC3E}">
        <p14:creationId xmlns:p14="http://schemas.microsoft.com/office/powerpoint/2010/main" val="378665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>
          <a:extLst>
            <a:ext uri="{FF2B5EF4-FFF2-40B4-BE49-F238E27FC236}">
              <a16:creationId xmlns:a16="http://schemas.microsoft.com/office/drawing/2014/main" id="{EA791434-C66F-5428-456A-3899AAEC1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">
            <a:extLst>
              <a:ext uri="{FF2B5EF4-FFF2-40B4-BE49-F238E27FC236}">
                <a16:creationId xmlns:a16="http://schemas.microsoft.com/office/drawing/2014/main" id="{7F481D14-096C-1DE6-05E0-EEF7F153D9B2}"/>
              </a:ext>
            </a:extLst>
          </p:cNvPr>
          <p:cNvSpPr/>
          <p:nvPr/>
        </p:nvSpPr>
        <p:spPr>
          <a:xfrm>
            <a:off x="633865" y="1549878"/>
            <a:ext cx="3478156" cy="4623759"/>
          </a:xfrm>
          <a:prstGeom prst="rect">
            <a:avLst/>
          </a:prstGeom>
          <a:solidFill>
            <a:schemeClr val="tx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50;p3">
            <a:extLst>
              <a:ext uri="{FF2B5EF4-FFF2-40B4-BE49-F238E27FC236}">
                <a16:creationId xmlns:a16="http://schemas.microsoft.com/office/drawing/2014/main" id="{63FA2A05-6BAB-A542-C53E-EF35639E45BD}"/>
              </a:ext>
            </a:extLst>
          </p:cNvPr>
          <p:cNvSpPr/>
          <p:nvPr/>
        </p:nvSpPr>
        <p:spPr>
          <a:xfrm>
            <a:off x="640335" y="1549877"/>
            <a:ext cx="3478156" cy="4623759"/>
          </a:xfrm>
          <a:prstGeom prst="rect">
            <a:avLst/>
          </a:prstGeom>
          <a:blipFill dpi="0"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3">
            <a:extLst>
              <a:ext uri="{FF2B5EF4-FFF2-40B4-BE49-F238E27FC236}">
                <a16:creationId xmlns:a16="http://schemas.microsoft.com/office/drawing/2014/main" id="{2918B707-069A-F94A-6DDF-2503746C9EDE}"/>
              </a:ext>
            </a:extLst>
          </p:cNvPr>
          <p:cNvSpPr/>
          <p:nvPr/>
        </p:nvSpPr>
        <p:spPr>
          <a:xfrm>
            <a:off x="8080242" y="1549877"/>
            <a:ext cx="3478156" cy="4623759"/>
          </a:xfrm>
          <a:prstGeom prst="rect">
            <a:avLst/>
          </a:prstGeom>
          <a:solidFill>
            <a:schemeClr val="tx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3">
            <a:extLst>
              <a:ext uri="{FF2B5EF4-FFF2-40B4-BE49-F238E27FC236}">
                <a16:creationId xmlns:a16="http://schemas.microsoft.com/office/drawing/2014/main" id="{62C243F0-F54D-FBAF-3BB4-8F0150DB2BA6}"/>
              </a:ext>
            </a:extLst>
          </p:cNvPr>
          <p:cNvSpPr/>
          <p:nvPr/>
        </p:nvSpPr>
        <p:spPr>
          <a:xfrm>
            <a:off x="4363949" y="1549877"/>
            <a:ext cx="3478156" cy="4623759"/>
          </a:xfrm>
          <a:prstGeom prst="rect">
            <a:avLst/>
          </a:prstGeom>
          <a:solidFill>
            <a:schemeClr val="tx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p3">
            <a:extLst>
              <a:ext uri="{FF2B5EF4-FFF2-40B4-BE49-F238E27FC236}">
                <a16:creationId xmlns:a16="http://schemas.microsoft.com/office/drawing/2014/main" id="{A20ED583-5207-BEF9-3E65-1B1A00CFCE5A}"/>
              </a:ext>
            </a:extLst>
          </p:cNvPr>
          <p:cNvSpPr txBox="1"/>
          <p:nvPr/>
        </p:nvSpPr>
        <p:spPr>
          <a:xfrm>
            <a:off x="1147274" y="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entury Gothic"/>
              <a:buNone/>
            </a:pPr>
            <a:r>
              <a:rPr lang="en-US" sz="4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 USE CASES</a:t>
            </a:r>
            <a:endParaRPr sz="48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3">
            <a:extLst>
              <a:ext uri="{FF2B5EF4-FFF2-40B4-BE49-F238E27FC236}">
                <a16:creationId xmlns:a16="http://schemas.microsoft.com/office/drawing/2014/main" id="{FF6247FA-BB79-C05C-2424-AC73FB31986C}"/>
              </a:ext>
            </a:extLst>
          </p:cNvPr>
          <p:cNvSpPr txBox="1"/>
          <p:nvPr/>
        </p:nvSpPr>
        <p:spPr>
          <a:xfrm>
            <a:off x="646805" y="2319318"/>
            <a:ext cx="346521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FOOTBALL CLUB NEWS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Daily digests of: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Football Club’s latest feed for fans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2" name="Google Shape;152;p3">
            <a:extLst>
              <a:ext uri="{FF2B5EF4-FFF2-40B4-BE49-F238E27FC236}">
                <a16:creationId xmlns:a16="http://schemas.microsoft.com/office/drawing/2014/main" id="{7278B615-D2DD-FD0A-457F-F74323727544}"/>
              </a:ext>
            </a:extLst>
          </p:cNvPr>
          <p:cNvSpPr/>
          <p:nvPr/>
        </p:nvSpPr>
        <p:spPr>
          <a:xfrm>
            <a:off x="2073476" y="1666413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3">
            <a:extLst>
              <a:ext uri="{FF2B5EF4-FFF2-40B4-BE49-F238E27FC236}">
                <a16:creationId xmlns:a16="http://schemas.microsoft.com/office/drawing/2014/main" id="{AD3B52ED-5DA8-A8EE-CDBC-6BC83798E17E}"/>
              </a:ext>
            </a:extLst>
          </p:cNvPr>
          <p:cNvSpPr txBox="1"/>
          <p:nvPr/>
        </p:nvSpPr>
        <p:spPr>
          <a:xfrm>
            <a:off x="2164634" y="1601235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People in office">
            <a:extLst>
              <a:ext uri="{FF2B5EF4-FFF2-40B4-BE49-F238E27FC236}">
                <a16:creationId xmlns:a16="http://schemas.microsoft.com/office/drawing/2014/main" id="{D86A615E-FBF4-0051-1967-352AA3D2FD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rcRect b="10803"/>
          <a:stretch/>
        </p:blipFill>
        <p:spPr>
          <a:xfrm>
            <a:off x="4371486" y="1549877"/>
            <a:ext cx="3478156" cy="4623759"/>
          </a:xfrm>
          <a:prstGeom prst="rect">
            <a:avLst/>
          </a:prstGeom>
        </p:spPr>
      </p:pic>
      <p:pic>
        <p:nvPicPr>
          <p:cNvPr id="8" name="Picture 7" descr="Airplane taking off against dramatic sky">
            <a:extLst>
              <a:ext uri="{FF2B5EF4-FFF2-40B4-BE49-F238E27FC236}">
                <a16:creationId xmlns:a16="http://schemas.microsoft.com/office/drawing/2014/main" id="{5375A693-16E4-64D8-9585-AD031508A4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rcRect l="11838" t="-251" r="38286" b="251"/>
          <a:stretch/>
        </p:blipFill>
        <p:spPr>
          <a:xfrm>
            <a:off x="8087563" y="1548138"/>
            <a:ext cx="3457632" cy="4613905"/>
          </a:xfrm>
          <a:prstGeom prst="rect">
            <a:avLst/>
          </a:prstGeom>
        </p:spPr>
      </p:pic>
      <p:sp>
        <p:nvSpPr>
          <p:cNvPr id="154" name="Google Shape;154;p3">
            <a:extLst>
              <a:ext uri="{FF2B5EF4-FFF2-40B4-BE49-F238E27FC236}">
                <a16:creationId xmlns:a16="http://schemas.microsoft.com/office/drawing/2014/main" id="{6AA318C2-A355-404B-4DC8-5A4A7FECB0D5}"/>
              </a:ext>
            </a:extLst>
          </p:cNvPr>
          <p:cNvSpPr txBox="1"/>
          <p:nvPr/>
        </p:nvSpPr>
        <p:spPr>
          <a:xfrm>
            <a:off x="4393870" y="2326411"/>
            <a:ext cx="342585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JOB SEEKING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Updates on:</a:t>
            </a:r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Personalized Job openings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/>
              <a:buChar char="•"/>
            </a:pPr>
            <a:endParaRPr lang="en-US" sz="2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Upcoming career fairs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6" name="Google Shape;156;p3">
            <a:extLst>
              <a:ext uri="{FF2B5EF4-FFF2-40B4-BE49-F238E27FC236}">
                <a16:creationId xmlns:a16="http://schemas.microsoft.com/office/drawing/2014/main" id="{D8BA2936-AA94-08E1-1DB9-BDD11F8C1B9C}"/>
              </a:ext>
            </a:extLst>
          </p:cNvPr>
          <p:cNvSpPr/>
          <p:nvPr/>
        </p:nvSpPr>
        <p:spPr>
          <a:xfrm>
            <a:off x="5816500" y="1666413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3">
            <a:extLst>
              <a:ext uri="{FF2B5EF4-FFF2-40B4-BE49-F238E27FC236}">
                <a16:creationId xmlns:a16="http://schemas.microsoft.com/office/drawing/2014/main" id="{16F9EC20-35F0-FC24-7768-2EA261D6919A}"/>
              </a:ext>
            </a:extLst>
          </p:cNvPr>
          <p:cNvSpPr txBox="1"/>
          <p:nvPr/>
        </p:nvSpPr>
        <p:spPr>
          <a:xfrm>
            <a:off x="5907658" y="1601235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>
            <a:extLst>
              <a:ext uri="{FF2B5EF4-FFF2-40B4-BE49-F238E27FC236}">
                <a16:creationId xmlns:a16="http://schemas.microsoft.com/office/drawing/2014/main" id="{F69646ED-4110-5843-3FAF-82AA3CE488AC}"/>
              </a:ext>
            </a:extLst>
          </p:cNvPr>
          <p:cNvSpPr/>
          <p:nvPr/>
        </p:nvSpPr>
        <p:spPr>
          <a:xfrm>
            <a:off x="9560487" y="1680233"/>
            <a:ext cx="655607" cy="655587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rgbClr val="2E2E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" name="Google Shape;159;p3">
            <a:extLst>
              <a:ext uri="{FF2B5EF4-FFF2-40B4-BE49-F238E27FC236}">
                <a16:creationId xmlns:a16="http://schemas.microsoft.com/office/drawing/2014/main" id="{DE03B391-40FD-AAD9-57E9-8DF20C1C5966}"/>
              </a:ext>
            </a:extLst>
          </p:cNvPr>
          <p:cNvSpPr txBox="1"/>
          <p:nvPr/>
        </p:nvSpPr>
        <p:spPr>
          <a:xfrm>
            <a:off x="9642314" y="1615055"/>
            <a:ext cx="10907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">
            <a:extLst>
              <a:ext uri="{FF2B5EF4-FFF2-40B4-BE49-F238E27FC236}">
                <a16:creationId xmlns:a16="http://schemas.microsoft.com/office/drawing/2014/main" id="{3BACAC6A-2266-8D8B-1096-5C72D24BD8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96244" y="61753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55" name="Google Shape;155;p3">
            <a:extLst>
              <a:ext uri="{FF2B5EF4-FFF2-40B4-BE49-F238E27FC236}">
                <a16:creationId xmlns:a16="http://schemas.microsoft.com/office/drawing/2014/main" id="{0E3F0ACA-4B42-4507-CA98-85C236D571D6}"/>
              </a:ext>
            </a:extLst>
          </p:cNvPr>
          <p:cNvSpPr txBox="1"/>
          <p:nvPr/>
        </p:nvSpPr>
        <p:spPr>
          <a:xfrm>
            <a:off x="8139881" y="2370676"/>
            <a:ext cx="3478155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TRAVEL ALERTS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Updates on: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Travel restrictions</a:t>
            </a:r>
            <a:endParaRPr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Airline’s special offers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047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" decel="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decel="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0" decel="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0" decel="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4" grpId="0" animBg="1"/>
      <p:bldP spid="147" grpId="0" animBg="1"/>
      <p:bldP spid="148" grpId="0" animBg="1"/>
      <p:bldP spid="151" grpId="0"/>
      <p:bldP spid="152" grpId="0" animBg="1"/>
      <p:bldP spid="153" grpId="0"/>
      <p:bldP spid="154" grpId="0"/>
      <p:bldP spid="156" grpId="0" animBg="1"/>
      <p:bldP spid="157" grpId="0"/>
      <p:bldP spid="158" grpId="0" animBg="1"/>
      <p:bldP spid="159" grpId="0"/>
      <p:bldP spid="155" grpId="0"/>
    </p:bldLst>
  </p:timing>
</p:sld>
</file>

<file path=ppt/theme/theme1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5b3ac54-f43b-41ea-bab5-5c97882b897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E326A4ECFFBA468C86B768269D8F35" ma:contentTypeVersion="16" ma:contentTypeDescription="Create a new document." ma:contentTypeScope="" ma:versionID="6ab3bdd0565c71835f8b89f78b0f0218">
  <xsd:schema xmlns:xsd="http://www.w3.org/2001/XMLSchema" xmlns:xs="http://www.w3.org/2001/XMLSchema" xmlns:p="http://schemas.microsoft.com/office/2006/metadata/properties" xmlns:ns3="c5b3ac54-f43b-41ea-bab5-5c97882b897d" xmlns:ns4="a206e4d6-3c9f-49de-bba7-d89708478559" targetNamespace="http://schemas.microsoft.com/office/2006/metadata/properties" ma:root="true" ma:fieldsID="44891406f9b948ebdf7381014373a5af" ns3:_="" ns4:_="">
    <xsd:import namespace="c5b3ac54-f43b-41ea-bab5-5c97882b897d"/>
    <xsd:import namespace="a206e4d6-3c9f-49de-bba7-d897084785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b3ac54-f43b-41ea-bab5-5c97882b8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6e4d6-3c9f-49de-bba7-d8970847855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6DC8BD-41CC-4263-8C5C-1AC1D9A5670B}">
  <ds:schemaRefs>
    <ds:schemaRef ds:uri="http://schemas.microsoft.com/office/2006/metadata/properties"/>
    <ds:schemaRef ds:uri="http://schemas.microsoft.com/office/2006/documentManagement/types"/>
    <ds:schemaRef ds:uri="c5b3ac54-f43b-41ea-bab5-5c97882b897d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206e4d6-3c9f-49de-bba7-d89708478559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D1BC067-AE51-4644-BFC9-D397C0FAF3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8DFBB8-46CB-4A9C-9A14-66A6F29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b3ac54-f43b-41ea-bab5-5c97882b897d"/>
    <ds:schemaRef ds:uri="a206e4d6-3c9f-49de-bba7-d897084785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1125</Words>
  <Application>Microsoft Office PowerPoint</Application>
  <PresentationFormat>Widescreen</PresentationFormat>
  <Paragraphs>270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Century Gothic</vt:lpstr>
      <vt:lpstr>Bahnschrift SemiCondensed</vt:lpstr>
      <vt:lpstr>Courier New</vt:lpstr>
      <vt:lpstr>Arial</vt:lpstr>
      <vt:lpstr>Ebrima</vt:lpstr>
      <vt:lpstr>Calibri</vt:lpstr>
      <vt:lpstr>Mesh</vt:lpstr>
      <vt:lpstr>Universal GenAI Agent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PROGRESS SUMMARY</vt:lpstr>
      <vt:lpstr>POTENTIAL FUTURE ENHANCEMENTS</vt:lpstr>
      <vt:lpstr>CONCLUSION</vt:lpstr>
      <vt:lpstr>REFERENCES</vt:lpstr>
      <vt:lpstr>Q&amp;A SESSION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Ho Sang Fung</cp:lastModifiedBy>
  <cp:revision>24</cp:revision>
  <dcterms:created xsi:type="dcterms:W3CDTF">2024-09-09T16:15:04Z</dcterms:created>
  <dcterms:modified xsi:type="dcterms:W3CDTF">2025-04-24T04:35:00Z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0x01010062E326A4ECFFBA468C86B768269D8F35</vt:lpwstr>
  </property>
</Properties>
</file>